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FE081-D884-4D87-8500-D6F34AE8B065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302B8-92D3-462E-AD56-040FD7B415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FE081-D884-4D87-8500-D6F34AE8B065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302B8-92D3-462E-AD56-040FD7B415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FE081-D884-4D87-8500-D6F34AE8B065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302B8-92D3-462E-AD56-040FD7B415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FE081-D884-4D87-8500-D6F34AE8B065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302B8-92D3-462E-AD56-040FD7B415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FE081-D884-4D87-8500-D6F34AE8B065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302B8-92D3-462E-AD56-040FD7B415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FE081-D884-4D87-8500-D6F34AE8B065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302B8-92D3-462E-AD56-040FD7B415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FE081-D884-4D87-8500-D6F34AE8B065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302B8-92D3-462E-AD56-040FD7B415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FE081-D884-4D87-8500-D6F34AE8B065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302B8-92D3-462E-AD56-040FD7B415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FE081-D884-4D87-8500-D6F34AE8B065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302B8-92D3-462E-AD56-040FD7B415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FE081-D884-4D87-8500-D6F34AE8B065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302B8-92D3-462E-AD56-040FD7B415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FE081-D884-4D87-8500-D6F34AE8B065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302B8-92D3-462E-AD56-040FD7B415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7FE081-D884-4D87-8500-D6F34AE8B065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9302B8-92D3-462E-AD56-040FD7B415A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his Is Amazing Grace  copy.jpg"/>
          <p:cNvPicPr>
            <a:picLocks noChangeAspect="1"/>
          </p:cNvPicPr>
          <p:nvPr userDrawn="1"/>
        </p:nvPicPr>
        <p:blipFill>
          <a:blip r:embed="rId14" cstate="print">
            <a:lum bright="44000"/>
          </a:blip>
          <a:stretch>
            <a:fillRect/>
          </a:stretch>
        </p:blipFill>
        <p:spPr>
          <a:xfrm>
            <a:off x="0" y="0"/>
            <a:ext cx="9144000" cy="686352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remenda Graç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188640"/>
            <a:ext cx="3744416" cy="288032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Tremenda</a:t>
            </a:r>
            <a:r>
              <a:rPr lang="en-US" b="1" dirty="0" smtClean="0"/>
              <a:t> </a:t>
            </a:r>
            <a:r>
              <a:rPr lang="en-US" b="1" dirty="0" err="1" smtClean="0"/>
              <a:t>Graça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620688"/>
            <a:ext cx="6984776" cy="5760640"/>
          </a:xfrm>
        </p:spPr>
        <p:txBody>
          <a:bodyPr>
            <a:noAutofit/>
          </a:bodyPr>
          <a:lstStyle/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quebra o jugo, do meu pecado  Tão mais Forte é o meu Amado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Rei da Glória, o Grande Rei dos Reis  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treme a terra, com Trovão Santo  Eu o admiro, desejo tanto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Rei da Glória, o Grande Rei dos Reis</a:t>
            </a:r>
          </a:p>
          <a:p>
            <a:pPr algn="l"/>
            <a:endParaRPr lang="pt-BR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Coro: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Oh que tremenda Graça, Oh que infalível Amor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Tomou o meu lugar, A minha cruz levou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Você deu Sua Vida, Estou liberto enfim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Jesus eu canto, pelo que fez por mim</a:t>
            </a:r>
          </a:p>
          <a:p>
            <a:pPr algn="l"/>
            <a:endParaRPr lang="pt-BR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traz a ordem em meio ao caos  Adota o órfão, livra do mal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Rei da Glória, O Rei da Glória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Governa o mundo, com a Sua Justiça  És como o Sol, Tua Face Brilha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Rei da Glória, o Grande Rei dos Reis</a:t>
            </a:r>
          </a:p>
          <a:p>
            <a:pPr algn="l"/>
            <a:endParaRPr lang="pt-BR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Ponte: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Digno é o Cordeiro de Deus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Digno é o Rei que a morte venceu</a:t>
            </a:r>
          </a:p>
          <a:p>
            <a:pPr algn="l"/>
            <a:endParaRPr lang="pt-BR" sz="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154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Tremenda Graça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Incrível Graça</dc:title>
  <dc:creator>mary</dc:creator>
  <cp:lastModifiedBy>mary</cp:lastModifiedBy>
  <cp:revision>10</cp:revision>
  <dcterms:created xsi:type="dcterms:W3CDTF">2020-07-13T18:35:28Z</dcterms:created>
  <dcterms:modified xsi:type="dcterms:W3CDTF">2020-07-13T20:06:59Z</dcterms:modified>
</cp:coreProperties>
</file>