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CCC9F-ED42-47EE-BA11-145D3F87DAC6}" type="datetimeFigureOut">
              <a:rPr lang="en-US" smtClean="0"/>
              <a:pPr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C4C51-2778-41CD-8163-D96AEFD7DB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u Menyer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60040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Sumusuko</a:t>
            </a:r>
            <a:r>
              <a:rPr lang="en-US" b="1" dirty="0" smtClean="0"/>
              <a:t> </a:t>
            </a:r>
            <a:r>
              <a:rPr lang="en-US" b="1" dirty="0" err="1"/>
              <a:t>Ako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7448872" cy="473008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nakaluhod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isusuko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dumaraing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dumaraing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Sumusuko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Tigmakin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bumubukas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kahabagan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Nagugutom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nauuhaw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Nagugutom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nauuhaw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Nakataas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naririnig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hinaing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Magsalita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Magsalita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Sumusuko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Sumusuko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Gusto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pa </a:t>
            </a:r>
            <a:r>
              <a:rPr lang="en-US" sz="1600" b="1" dirty="0" err="1" smtClean="0">
                <a:solidFill>
                  <a:srgbClr val="FF0000"/>
                </a:solidFill>
              </a:rPr>
              <a:t>Kayong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makilala</a:t>
            </a:r>
            <a:r>
              <a:rPr lang="en-US" sz="1600" b="1" dirty="0" smtClean="0">
                <a:solidFill>
                  <a:srgbClr val="FF0000"/>
                </a:solidFill>
              </a:rPr>
              <a:t>  Gusto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pa </a:t>
            </a:r>
            <a:r>
              <a:rPr lang="en-US" sz="1600" b="1" dirty="0" err="1" smtClean="0">
                <a:solidFill>
                  <a:srgbClr val="FF0000"/>
                </a:solidFill>
              </a:rPr>
              <a:t>Kayong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makilala</a:t>
            </a:r>
            <a:r>
              <a:rPr lang="en-US" sz="1600" b="1" dirty="0" smtClean="0">
                <a:solidFill>
                  <a:srgbClr val="FF0000"/>
                </a:solidFill>
              </a:rPr>
              <a:t>(x2)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Humihinga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gumugulo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kaluluwa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132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Sumusuko Ako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Sumusuko Ako </dc:title>
  <dc:creator>mary</dc:creator>
  <cp:lastModifiedBy>mary</cp:lastModifiedBy>
  <cp:revision>7</cp:revision>
  <dcterms:created xsi:type="dcterms:W3CDTF">2020-07-10T16:46:55Z</dcterms:created>
  <dcterms:modified xsi:type="dcterms:W3CDTF">2020-07-12T22:50:23Z</dcterms:modified>
</cp:coreProperties>
</file>