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79597-A588-455A-8E6C-D5369A3078CC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8ABC7-5691-4EA0-8FA3-156A63E254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sta È La Grazia T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968552" cy="36004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Questa È La Grazia Tua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6480720" cy="5616624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vince il buio ed il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peccato  Il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cui amore è così grande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Re di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 Gesù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il Re dei re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scuote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tutto   Il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mondo intero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ci stupisce in ogni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istante Il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 di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 Gesù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il Re dei re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Chorus</a:t>
            </a:r>
            <a:br>
              <a:rPr lang="it-IT" sz="1800" b="1" dirty="0" smtClean="0">
                <a:solidFill>
                  <a:srgbClr val="FF0000"/>
                </a:solidFill>
              </a:rPr>
            </a:br>
            <a:r>
              <a:rPr lang="it-IT" sz="1800" b="1" dirty="0" smtClean="0">
                <a:solidFill>
                  <a:srgbClr val="FF0000"/>
                </a:solidFill>
              </a:rPr>
              <a:t>Questa è la grazia </a:t>
            </a:r>
            <a:r>
              <a:rPr lang="it-IT" sz="1800" b="1" dirty="0" smtClean="0">
                <a:solidFill>
                  <a:srgbClr val="FF0000"/>
                </a:solidFill>
              </a:rPr>
              <a:t>Tua  Il </a:t>
            </a:r>
            <a:r>
              <a:rPr lang="it-IT" sz="1800" b="1" dirty="0" smtClean="0">
                <a:solidFill>
                  <a:srgbClr val="FF0000"/>
                </a:solidFill>
              </a:rPr>
              <a:t>Tuo infinito amore</a:t>
            </a:r>
            <a:br>
              <a:rPr lang="it-IT" sz="1800" b="1" dirty="0" smtClean="0">
                <a:solidFill>
                  <a:srgbClr val="FF0000"/>
                </a:solidFill>
              </a:rPr>
            </a:br>
            <a:r>
              <a:rPr lang="it-IT" sz="1800" b="1" dirty="0" smtClean="0">
                <a:solidFill>
                  <a:srgbClr val="FF0000"/>
                </a:solidFill>
              </a:rPr>
              <a:t>Hai preso il posto </a:t>
            </a:r>
            <a:r>
              <a:rPr lang="it-IT" sz="1800" b="1" dirty="0" smtClean="0">
                <a:solidFill>
                  <a:srgbClr val="FF0000"/>
                </a:solidFill>
              </a:rPr>
              <a:t>mio  Portato </a:t>
            </a:r>
            <a:r>
              <a:rPr lang="it-IT" sz="1800" b="1" dirty="0" smtClean="0">
                <a:solidFill>
                  <a:srgbClr val="FF0000"/>
                </a:solidFill>
              </a:rPr>
              <a:t>i pesi miei</a:t>
            </a:r>
            <a:br>
              <a:rPr lang="it-IT" sz="1800" b="1" dirty="0" smtClean="0">
                <a:solidFill>
                  <a:srgbClr val="FF0000"/>
                </a:solidFill>
              </a:rPr>
            </a:br>
            <a:r>
              <a:rPr lang="it-IT" sz="1800" b="1" dirty="0" smtClean="0">
                <a:solidFill>
                  <a:srgbClr val="FF0000"/>
                </a:solidFill>
              </a:rPr>
              <a:t>Hai dato la Tua </a:t>
            </a:r>
            <a:r>
              <a:rPr lang="it-IT" sz="1800" b="1" dirty="0" smtClean="0">
                <a:solidFill>
                  <a:srgbClr val="FF0000"/>
                </a:solidFill>
              </a:rPr>
              <a:t>vita  Perché </a:t>
            </a:r>
            <a:r>
              <a:rPr lang="it-IT" sz="1800" b="1" dirty="0" smtClean="0">
                <a:solidFill>
                  <a:srgbClr val="FF0000"/>
                </a:solidFill>
              </a:rPr>
              <a:t>io fossi libero</a:t>
            </a:r>
            <a:br>
              <a:rPr lang="it-IT" sz="1800" b="1" dirty="0" smtClean="0">
                <a:solidFill>
                  <a:srgbClr val="FF0000"/>
                </a:solidFill>
              </a:rPr>
            </a:br>
            <a:r>
              <a:rPr lang="it-IT" sz="1800" b="1" dirty="0" smtClean="0">
                <a:solidFill>
                  <a:srgbClr val="FF0000"/>
                </a:solidFill>
              </a:rPr>
              <a:t>Gesù, io </a:t>
            </a:r>
            <a:r>
              <a:rPr lang="it-IT" sz="1800" b="1" dirty="0" smtClean="0">
                <a:solidFill>
                  <a:srgbClr val="FF0000"/>
                </a:solidFill>
              </a:rPr>
              <a:t>canto  Di </a:t>
            </a:r>
            <a:r>
              <a:rPr lang="it-IT" sz="1800" b="1" dirty="0" smtClean="0">
                <a:solidFill>
                  <a:srgbClr val="FF0000"/>
                </a:solidFill>
              </a:rPr>
              <a:t>ciò che hai fatto in me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spazza via la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confusione  Chi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 ha reso Suoi figli e figlie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Re di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 Gesù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il Re dei re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guida il mondo con la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giustizia  Il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cui splendore è come il sole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Re di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 Gesù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il Re dei re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                                                                                                        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Degno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l'Agnel di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Degno è Colui che ha vinto la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morte (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x3)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Degno è l'Agnel di Dio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Degno, degno, degno sei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Questa È La Grazia Tua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Questa È La Grazia Tua</dc:title>
  <dc:creator>mary</dc:creator>
  <cp:lastModifiedBy>mary</cp:lastModifiedBy>
  <cp:revision>10</cp:revision>
  <dcterms:created xsi:type="dcterms:W3CDTF">2020-07-14T16:38:41Z</dcterms:created>
  <dcterms:modified xsi:type="dcterms:W3CDTF">2020-07-15T17:02:20Z</dcterms:modified>
</cp:coreProperties>
</file>