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0298-4029-486B-A0D9-EA82E755C9D2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BF8A-A7A8-470D-8ABC-1DA8C66B2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0298-4029-486B-A0D9-EA82E755C9D2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BF8A-A7A8-470D-8ABC-1DA8C66B2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0298-4029-486B-A0D9-EA82E755C9D2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BF8A-A7A8-470D-8ABC-1DA8C66B2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0298-4029-486B-A0D9-EA82E755C9D2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BF8A-A7A8-470D-8ABC-1DA8C66B2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0298-4029-486B-A0D9-EA82E755C9D2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BF8A-A7A8-470D-8ABC-1DA8C66B2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0298-4029-486B-A0D9-EA82E755C9D2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BF8A-A7A8-470D-8ABC-1DA8C66B2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0298-4029-486B-A0D9-EA82E755C9D2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BF8A-A7A8-470D-8ABC-1DA8C66B2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0298-4029-486B-A0D9-EA82E755C9D2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BF8A-A7A8-470D-8ABC-1DA8C66B2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0298-4029-486B-A0D9-EA82E755C9D2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BF8A-A7A8-470D-8ABC-1DA8C66B2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0298-4029-486B-A0D9-EA82E755C9D2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BF8A-A7A8-470D-8ABC-1DA8C66B2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0298-4029-486B-A0D9-EA82E755C9D2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BF8A-A7A8-470D-8ABC-1DA8C66B2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70298-4029-486B-A0D9-EA82E755C9D2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CBF8A-A7A8-470D-8ABC-1DA8C66B2C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Amazing Grace  cop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63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lle Grâce Incompar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604867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Quelle</a:t>
            </a:r>
            <a:r>
              <a:rPr lang="en-US" b="1" dirty="0" smtClean="0"/>
              <a:t> </a:t>
            </a:r>
            <a:r>
              <a:rPr lang="en-US" b="1" dirty="0" err="1" smtClean="0"/>
              <a:t>Grâce</a:t>
            </a:r>
            <a:r>
              <a:rPr lang="en-US" b="1" dirty="0" smtClean="0"/>
              <a:t> Incomparable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8352928" cy="509012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brise le pouvoir du mal, de la mort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aime d'un amour, si puissant si fort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Roi de gloire, Il est le Roi des rois.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secoue la terre par un saint tonnerre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émerveille, par tant de mystères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Roi de gloire, Il est le Roi des rois.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Quelle grâce incomparable,  Quel amour infini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Que Tu aies pris ma croix, Que Tu sois mort pour moi.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Tu as donné Ta vie  Pour qu'enfin je sois libre.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Jésus je Te chante  Pour ce que Tu as fait.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ramène la paix dans la confusion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Change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orphelins en fils et en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filles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Roi de gloire, le Roi de gloire,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règne sur les peuples, dans la vérité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Brille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le soleil de tout son éclat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Roi de gloire, Il est le Roi des rois.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Digne est l'Agneau immolé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Digne est le Roi, vainqueur sur la mort.</a:t>
            </a:r>
            <a:endParaRPr lang="fr-F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178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Quelle Grâce Incomparable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Quelle Grâce Incomparable</dc:title>
  <dc:creator>mary</dc:creator>
  <cp:lastModifiedBy>mary</cp:lastModifiedBy>
  <cp:revision>4</cp:revision>
  <dcterms:created xsi:type="dcterms:W3CDTF">2020-07-14T17:08:42Z</dcterms:created>
  <dcterms:modified xsi:type="dcterms:W3CDTF">2020-07-16T16:20:54Z</dcterms:modified>
</cp:coreProperties>
</file>