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D1EF5-46C9-4D7A-AE17-55398181AA05}" type="datetimeFigureOut">
              <a:rPr lang="en-US" smtClean="0"/>
              <a:pPr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D6801-CE88-415E-910E-A1AC5674F5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5148064" y="1916832"/>
            <a:ext cx="3995936" cy="30144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, quão lindo esse nome 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336704" cy="404664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Oh, quão lindo esse nome é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6048672" cy="6048672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V1:No início eras a palavra  Um com Deus, o Altíssimo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mistério de Tua glória  Cristo, em Ti se revelou</a:t>
            </a:r>
          </a:p>
          <a:p>
            <a:pPr algn="l"/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Coro1:Oh, quão lindo esse nome é  Oh, quão lindo esse nome é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O nome de Jesus, meu Rei  Oh, quão lindo esse nome é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Maior que tudo ele é  Oh, quão lindo esse nome é  O nome de Jesus</a:t>
            </a:r>
          </a:p>
          <a:p>
            <a:pPr algn="l"/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V2:Deixou o céu para buscar-nos  Veio pra nos resgatar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 maior que o meu pecado  Nada vai nos separar</a:t>
            </a:r>
          </a:p>
          <a:p>
            <a:pPr algn="l"/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Coro2:Oh, quão maravilhoso é  Oh, quão maravilhoso é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O nome de Jesus, meu Rei  Oh, quão maravilhoso é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Maior que tudo ele é  Oh, quão maravilhoso é  O nome de Jesus</a:t>
            </a:r>
          </a:p>
          <a:p>
            <a:pPr algn="l"/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Ponte:A morte venceste  O véu Tu rompeste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tumba vazia agora está   O céu Te adora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Proclama Tua glória   Pois ressuscitaste e vivo está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invencível  Inigualável  Hoje e pra sempre reinarás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é o reino  Tua é a glória  Acima de todo nome está </a:t>
            </a:r>
          </a:p>
          <a:p>
            <a:pPr algn="l"/>
            <a:r>
              <a:rPr lang="pt-BR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 3:Poderoso esse nome é  Poderoso esse nome é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O nome de Jesus, meu Rei  Poderoso esse nome é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Mais forte que tudo é  Poderoso esse nome é  O nome de Jesus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211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Oh, quão lindo esse nome 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Oh, quão lindo esse nome é</dc:title>
  <dc:creator>mary</dc:creator>
  <cp:lastModifiedBy>mary</cp:lastModifiedBy>
  <cp:revision>4</cp:revision>
  <dcterms:created xsi:type="dcterms:W3CDTF">2020-07-29T15:21:22Z</dcterms:created>
  <dcterms:modified xsi:type="dcterms:W3CDTF">2020-07-29T18:57:43Z</dcterms:modified>
</cp:coreProperties>
</file>