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F7635-C8A1-4418-BCF9-6A6280357BA9}" type="datetimeFigureOut">
              <a:rPr lang="en-US" smtClean="0"/>
              <a:pPr/>
              <a:t>7/26/2020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0A728-4FF3-4954-AC5C-825E10E705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F7635-C8A1-4418-BCF9-6A6280357BA9}" type="datetimeFigureOut">
              <a:rPr lang="en-US" smtClean="0"/>
              <a:pPr/>
              <a:t>7/26/2020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0A728-4FF3-4954-AC5C-825E10E705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F7635-C8A1-4418-BCF9-6A6280357BA9}" type="datetimeFigureOut">
              <a:rPr lang="en-US" smtClean="0"/>
              <a:pPr/>
              <a:t>7/26/2020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0A728-4FF3-4954-AC5C-825E10E705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F7635-C8A1-4418-BCF9-6A6280357BA9}" type="datetimeFigureOut">
              <a:rPr lang="en-US" smtClean="0"/>
              <a:pPr/>
              <a:t>7/26/2020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0A728-4FF3-4954-AC5C-825E10E705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F7635-C8A1-4418-BCF9-6A6280357BA9}" type="datetimeFigureOut">
              <a:rPr lang="en-US" smtClean="0"/>
              <a:pPr/>
              <a:t>7/26/2020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0A728-4FF3-4954-AC5C-825E10E705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F7635-C8A1-4418-BCF9-6A6280357BA9}" type="datetimeFigureOut">
              <a:rPr lang="en-US" smtClean="0"/>
              <a:pPr/>
              <a:t>7/26/2020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0A728-4FF3-4954-AC5C-825E10E705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F7635-C8A1-4418-BCF9-6A6280357BA9}" type="datetimeFigureOut">
              <a:rPr lang="en-US" smtClean="0"/>
              <a:pPr/>
              <a:t>7/26/2020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0A728-4FF3-4954-AC5C-825E10E705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F7635-C8A1-4418-BCF9-6A6280357BA9}" type="datetimeFigureOut">
              <a:rPr lang="en-US" smtClean="0"/>
              <a:pPr/>
              <a:t>7/26/2020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0A728-4FF3-4954-AC5C-825E10E705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F7635-C8A1-4418-BCF9-6A6280357BA9}" type="datetimeFigureOut">
              <a:rPr lang="en-US" smtClean="0"/>
              <a:pPr/>
              <a:t>7/26/2020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0A728-4FF3-4954-AC5C-825E10E705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F7635-C8A1-4418-BCF9-6A6280357BA9}" type="datetimeFigureOut">
              <a:rPr lang="en-US" smtClean="0"/>
              <a:pPr/>
              <a:t>7/26/2020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0A728-4FF3-4954-AC5C-825E10E705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F7635-C8A1-4418-BCF9-6A6280357BA9}" type="datetimeFigureOut">
              <a:rPr lang="en-US" smtClean="0"/>
              <a:pPr/>
              <a:t>7/26/2020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0A728-4FF3-4954-AC5C-825E10E705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F7635-C8A1-4418-BCF9-6A6280357BA9}" type="datetimeFigureOut">
              <a:rPr lang="en-US" smtClean="0"/>
              <a:pPr/>
              <a:t>7/26/2020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0A728-4FF3-4954-AC5C-825E10E705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Come to the altar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Come to the alt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88640"/>
            <a:ext cx="4176464" cy="4046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solidFill>
                  <a:schemeClr val="bg1"/>
                </a:solidFill>
              </a:rPr>
              <a:t>Oh </a:t>
            </a:r>
            <a:r>
              <a:rPr lang="en-US" b="1" dirty="0" err="1">
                <a:solidFill>
                  <a:schemeClr val="bg1"/>
                </a:solidFill>
              </a:rPr>
              <a:t>Venha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ao</a:t>
            </a:r>
            <a:r>
              <a:rPr lang="en-US" b="1" dirty="0">
                <a:solidFill>
                  <a:schemeClr val="bg1"/>
                </a:solidFill>
              </a:rPr>
              <a:t> Altar</a:t>
            </a:r>
            <a:br>
              <a:rPr lang="en-US" b="1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92696"/>
            <a:ext cx="6984776" cy="5400600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v1:Quebrantado e ferido </a:t>
            </a:r>
            <a:r>
              <a:rPr lang="pt-BR" sz="1800" b="1" dirty="0" smtClean="0">
                <a:solidFill>
                  <a:schemeClr val="bg1"/>
                </a:solidFill>
              </a:rPr>
              <a:t>está  Oprimido </a:t>
            </a:r>
            <a:r>
              <a:rPr lang="pt-BR" sz="1800" b="1" dirty="0" smtClean="0">
                <a:solidFill>
                  <a:schemeClr val="bg1"/>
                </a:solidFill>
              </a:rPr>
              <a:t>pelo seu pecar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Jesus te </a:t>
            </a:r>
            <a:r>
              <a:rPr lang="pt-BR" sz="1800" b="1" dirty="0" smtClean="0">
                <a:solidFill>
                  <a:schemeClr val="bg1"/>
                </a:solidFill>
              </a:rPr>
              <a:t>chama  No </a:t>
            </a:r>
            <a:r>
              <a:rPr lang="pt-BR" sz="1800" b="1" dirty="0" smtClean="0">
                <a:solidFill>
                  <a:schemeClr val="bg1"/>
                </a:solidFill>
              </a:rPr>
              <a:t>limite você já chegou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E a sede em seu </a:t>
            </a:r>
            <a:r>
              <a:rPr lang="pt-BR" sz="1800" b="1" dirty="0" smtClean="0">
                <a:solidFill>
                  <a:schemeClr val="bg1"/>
                </a:solidFill>
              </a:rPr>
              <a:t>interior  Jesus </a:t>
            </a:r>
            <a:r>
              <a:rPr lang="pt-BR" sz="1800" b="1" dirty="0" smtClean="0">
                <a:solidFill>
                  <a:schemeClr val="bg1"/>
                </a:solidFill>
              </a:rPr>
              <a:t>te chama</a:t>
            </a:r>
          </a:p>
          <a:p>
            <a:pPr algn="l"/>
            <a:endParaRPr lang="pt-BR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Oh venha ao </a:t>
            </a:r>
            <a:r>
              <a:rPr lang="pt-BR" sz="1800" b="1" dirty="0" smtClean="0">
                <a:solidFill>
                  <a:srgbClr val="FF0000"/>
                </a:solidFill>
              </a:rPr>
              <a:t>altar  Aos </a:t>
            </a:r>
            <a:r>
              <a:rPr lang="pt-BR" sz="1800" b="1" dirty="0" smtClean="0">
                <a:solidFill>
                  <a:srgbClr val="FF0000"/>
                </a:solidFill>
              </a:rPr>
              <a:t>braços do eterno Pai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Um perdão foi </a:t>
            </a:r>
            <a:r>
              <a:rPr lang="pt-BR" sz="1800" b="1" dirty="0" smtClean="0">
                <a:solidFill>
                  <a:srgbClr val="FF0000"/>
                </a:solidFill>
              </a:rPr>
              <a:t>comprado  Pelo </a:t>
            </a:r>
            <a:r>
              <a:rPr lang="pt-BR" sz="1800" b="1" dirty="0" smtClean="0">
                <a:solidFill>
                  <a:srgbClr val="FF0000"/>
                </a:solidFill>
              </a:rPr>
              <a:t>sangue de Jesus</a:t>
            </a:r>
          </a:p>
          <a:p>
            <a:pPr algn="l"/>
            <a:endParaRPr lang="pt-BR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v2:Deixa a culpa e o engano pra </a:t>
            </a:r>
            <a:r>
              <a:rPr lang="pt-BR" sz="1800" b="1" dirty="0" smtClean="0">
                <a:solidFill>
                  <a:schemeClr val="bg1"/>
                </a:solidFill>
              </a:rPr>
              <a:t>trás  Venha </a:t>
            </a:r>
            <a:r>
              <a:rPr lang="pt-BR" sz="1800" b="1" dirty="0" smtClean="0">
                <a:solidFill>
                  <a:schemeClr val="bg1"/>
                </a:solidFill>
              </a:rPr>
              <a:t>hoje, não há o que esperar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Jesus te </a:t>
            </a:r>
            <a:r>
              <a:rPr lang="pt-BR" sz="1800" b="1" dirty="0" smtClean="0">
                <a:solidFill>
                  <a:schemeClr val="bg1"/>
                </a:solidFill>
              </a:rPr>
              <a:t>chama  A </a:t>
            </a:r>
            <a:r>
              <a:rPr lang="pt-BR" sz="1800" b="1" dirty="0" smtClean="0">
                <a:solidFill>
                  <a:schemeClr val="bg1"/>
                </a:solidFill>
              </a:rPr>
              <a:t>tristeza se alegrará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Das cinzas nova vida </a:t>
            </a:r>
            <a:r>
              <a:rPr lang="pt-BR" sz="1800" b="1" dirty="0" smtClean="0">
                <a:solidFill>
                  <a:schemeClr val="bg1"/>
                </a:solidFill>
              </a:rPr>
              <a:t>surgirá  Jesus </a:t>
            </a:r>
            <a:r>
              <a:rPr lang="pt-BR" sz="1800" b="1" dirty="0" smtClean="0">
                <a:solidFill>
                  <a:schemeClr val="bg1"/>
                </a:solidFill>
              </a:rPr>
              <a:t>te chama</a:t>
            </a:r>
          </a:p>
          <a:p>
            <a:pPr algn="l"/>
            <a:endParaRPr lang="pt-BR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Ponte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Maravilhoso, é o nosso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Salvador  Cante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aleluia, Cristo vive!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Diante dEle proste-se todo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  Cante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aleluia, Cristo vive!</a:t>
            </a:r>
          </a:p>
          <a:p>
            <a:pPr algn="l"/>
            <a:endParaRPr lang="pt-BR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v3:Tome </a:t>
            </a:r>
            <a:r>
              <a:rPr lang="pt-BR" sz="1800" b="1" dirty="0" smtClean="0">
                <a:solidFill>
                  <a:schemeClr val="bg1"/>
                </a:solidFill>
              </a:rPr>
              <a:t>a cruz e a coroa </a:t>
            </a:r>
            <a:r>
              <a:rPr lang="pt-BR" sz="1800" b="1" dirty="0" smtClean="0">
                <a:solidFill>
                  <a:schemeClr val="bg1"/>
                </a:solidFill>
              </a:rPr>
              <a:t>herdará  Diga </a:t>
            </a:r>
            <a:r>
              <a:rPr lang="pt-BR" sz="1800" b="1" dirty="0" smtClean="0">
                <a:solidFill>
                  <a:schemeClr val="bg1"/>
                </a:solidFill>
              </a:rPr>
              <a:t>ao mundo: Jesus vindo está!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Ele te chama, Ele te chama.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121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Oh Venha ao Altar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Oh Venha ao Altar </dc:title>
  <dc:creator>mary</dc:creator>
  <cp:lastModifiedBy>mary</cp:lastModifiedBy>
  <cp:revision>7</cp:revision>
  <dcterms:created xsi:type="dcterms:W3CDTF">2020-07-24T20:37:26Z</dcterms:created>
  <dcterms:modified xsi:type="dcterms:W3CDTF">2020-07-26T17:13:19Z</dcterms:modified>
</cp:coreProperties>
</file>