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FD06-C0AB-45D2-8455-905AE27E975F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72E4-746A-4AAB-BF46-C790966956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to the alta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 viens â son au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Ô viens â son autel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7992888" cy="473008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Couplet </a:t>
            </a:r>
            <a:r>
              <a:rPr lang="fr-FR" sz="1800" b="1" dirty="0" smtClean="0">
                <a:solidFill>
                  <a:schemeClr val="bg1"/>
                </a:solidFill>
              </a:rPr>
              <a:t>1:  Es-tu </a:t>
            </a:r>
            <a:r>
              <a:rPr lang="fr-FR" sz="1800" b="1" dirty="0" smtClean="0">
                <a:solidFill>
                  <a:schemeClr val="bg1"/>
                </a:solidFill>
              </a:rPr>
              <a:t>brisé par tant de </a:t>
            </a:r>
            <a:r>
              <a:rPr lang="fr-FR" sz="1800" b="1" dirty="0" smtClean="0">
                <a:solidFill>
                  <a:schemeClr val="bg1"/>
                </a:solidFill>
              </a:rPr>
              <a:t>douleurs  Affaibli </a:t>
            </a:r>
            <a:r>
              <a:rPr lang="fr-FR" sz="1800" b="1" dirty="0" smtClean="0">
                <a:solidFill>
                  <a:schemeClr val="bg1"/>
                </a:solidFill>
              </a:rPr>
              <a:t>par ce si grand fardeau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</a:t>
            </a:r>
            <a:r>
              <a:rPr lang="fr-FR" sz="1800" b="1" dirty="0" smtClean="0">
                <a:solidFill>
                  <a:schemeClr val="bg1"/>
                </a:solidFill>
              </a:rPr>
              <a:t>t'appelle  As-tu </a:t>
            </a:r>
            <a:r>
              <a:rPr lang="fr-FR" sz="1800" b="1" dirty="0" smtClean="0">
                <a:solidFill>
                  <a:schemeClr val="bg1"/>
                </a:solidFill>
              </a:rPr>
              <a:t>cherché sans jamais trouver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Assoiffé d'une source de </a:t>
            </a:r>
            <a:r>
              <a:rPr lang="fr-FR" sz="1800" b="1" dirty="0" smtClean="0">
                <a:solidFill>
                  <a:schemeClr val="bg1"/>
                </a:solidFill>
              </a:rPr>
              <a:t>vie  Jésus </a:t>
            </a:r>
            <a:r>
              <a:rPr lang="fr-FR" sz="1800" b="1" dirty="0" smtClean="0">
                <a:solidFill>
                  <a:schemeClr val="bg1"/>
                </a:solidFill>
              </a:rPr>
              <a:t>t'appelle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Ô viens à son </a:t>
            </a:r>
            <a:r>
              <a:rPr lang="fr-FR" sz="1800" b="1" dirty="0" smtClean="0">
                <a:solidFill>
                  <a:srgbClr val="FF0000"/>
                </a:solidFill>
              </a:rPr>
              <a:t>hôtel  Les </a:t>
            </a:r>
            <a:r>
              <a:rPr lang="fr-FR" sz="1800" b="1" dirty="0" smtClean="0">
                <a:solidFill>
                  <a:srgbClr val="FF0000"/>
                </a:solidFill>
              </a:rPr>
              <a:t>bras du Père sont grands ouverts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Ton pardon </a:t>
            </a:r>
            <a:r>
              <a:rPr lang="fr-FR" sz="1800" b="1" dirty="0" smtClean="0">
                <a:solidFill>
                  <a:srgbClr val="FF0000"/>
                </a:solidFill>
              </a:rPr>
              <a:t>racheté  Par </a:t>
            </a:r>
            <a:r>
              <a:rPr lang="fr-FR" sz="1800" b="1" dirty="0" smtClean="0">
                <a:solidFill>
                  <a:srgbClr val="FF0000"/>
                </a:solidFill>
              </a:rPr>
              <a:t>le sang précieux de Jésus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Couplet </a:t>
            </a:r>
            <a:r>
              <a:rPr lang="fr-FR" sz="1800" b="1" dirty="0" smtClean="0">
                <a:solidFill>
                  <a:schemeClr val="bg1"/>
                </a:solidFill>
              </a:rPr>
              <a:t>2: Laisse-là </a:t>
            </a:r>
            <a:r>
              <a:rPr lang="fr-FR" sz="1800" b="1" dirty="0" smtClean="0">
                <a:solidFill>
                  <a:schemeClr val="bg1"/>
                </a:solidFill>
              </a:rPr>
              <a:t>tes erreurs, tes </a:t>
            </a:r>
            <a:r>
              <a:rPr lang="fr-FR" sz="1800" b="1" dirty="0" smtClean="0">
                <a:solidFill>
                  <a:schemeClr val="bg1"/>
                </a:solidFill>
              </a:rPr>
              <a:t>regrets  N'attends </a:t>
            </a:r>
            <a:r>
              <a:rPr lang="fr-FR" sz="1800" b="1" dirty="0" smtClean="0">
                <a:solidFill>
                  <a:schemeClr val="bg1"/>
                </a:solidFill>
              </a:rPr>
              <a:t>pas, viens à lui aujourd'hui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Jésus </a:t>
            </a:r>
            <a:r>
              <a:rPr lang="fr-FR" sz="1800" b="1" dirty="0" smtClean="0">
                <a:solidFill>
                  <a:schemeClr val="bg1"/>
                </a:solidFill>
              </a:rPr>
              <a:t>t'appelle  Tes </a:t>
            </a:r>
            <a:r>
              <a:rPr lang="fr-FR" sz="1800" b="1" dirty="0" smtClean="0">
                <a:solidFill>
                  <a:schemeClr val="bg1"/>
                </a:solidFill>
              </a:rPr>
              <a:t>chagrins il changera en joie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Une vie naîtra de la </a:t>
            </a:r>
            <a:r>
              <a:rPr lang="fr-FR" sz="1800" b="1" dirty="0" smtClean="0">
                <a:solidFill>
                  <a:schemeClr val="bg1"/>
                </a:solidFill>
              </a:rPr>
              <a:t>poussière  Jésus </a:t>
            </a:r>
            <a:r>
              <a:rPr lang="fr-FR" sz="1800" b="1" dirty="0" smtClean="0">
                <a:solidFill>
                  <a:schemeClr val="bg1"/>
                </a:solidFill>
              </a:rPr>
              <a:t>t'appelle</a:t>
            </a:r>
          </a:p>
          <a:p>
            <a:pPr algn="l"/>
            <a:endParaRPr lang="fr-FR" sz="1000" b="1" dirty="0" smtClean="0">
              <a:solidFill>
                <a:schemeClr val="bg1"/>
              </a:solidFill>
            </a:endParaRPr>
          </a:p>
          <a:p>
            <a:pPr algn="l"/>
            <a:endParaRPr lang="fr-FR" sz="10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notre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Sauveur  N'est-il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merveilleux  Chante alléluia   Christ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vivant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genoux devant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Car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Seigneur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 Chante alléluia Christ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vivant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Couplet </a:t>
            </a:r>
            <a:r>
              <a:rPr lang="fr-FR" sz="1800" b="1" dirty="0" smtClean="0">
                <a:solidFill>
                  <a:schemeClr val="bg1"/>
                </a:solidFill>
              </a:rPr>
              <a:t>3: Prends </a:t>
            </a:r>
            <a:r>
              <a:rPr lang="fr-FR" sz="1800" b="1" dirty="0" smtClean="0">
                <a:solidFill>
                  <a:schemeClr val="bg1"/>
                </a:solidFill>
              </a:rPr>
              <a:t>ta croix, attendant la couronne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Fais connaître à ce monde ses trésors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Ô viens â son autel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Vieni all'Altare</dc:title>
  <dc:creator>mary</dc:creator>
  <cp:lastModifiedBy>mary</cp:lastModifiedBy>
  <cp:revision>11</cp:revision>
  <dcterms:created xsi:type="dcterms:W3CDTF">2020-07-24T20:42:25Z</dcterms:created>
  <dcterms:modified xsi:type="dcterms:W3CDTF">2020-07-27T16:47:44Z</dcterms:modified>
</cp:coreProperties>
</file>