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2183-4494-4B5F-89C7-AD1F4B90857F}" type="datetimeFigureOut">
              <a:rPr lang="en-US" smtClean="0"/>
              <a:pPr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9105-E9E2-4B0F-821D-C22D25EF21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to the alta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Kom Naar Het Alta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O Kom Naar Het Altaar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6768752" cy="5616624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V1:Draag je pijn en verdriet in je hart? </a:t>
            </a:r>
            <a:r>
              <a:rPr lang="nl-NL" sz="1600" b="1" dirty="0" smtClean="0">
                <a:solidFill>
                  <a:schemeClr val="bg1"/>
                </a:solidFill>
              </a:rPr>
              <a:t>  Wegen </a:t>
            </a:r>
            <a:r>
              <a:rPr lang="nl-NL" sz="1600" b="1" dirty="0" smtClean="0">
                <a:solidFill>
                  <a:schemeClr val="bg1"/>
                </a:solidFill>
              </a:rPr>
              <a:t>zonden zo zwaar dat je valt?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Jezus zegt: Kom </a:t>
            </a:r>
            <a:r>
              <a:rPr lang="nl-NL" sz="1600" b="1" dirty="0" smtClean="0">
                <a:solidFill>
                  <a:schemeClr val="bg1"/>
                </a:solidFill>
              </a:rPr>
              <a:t>maar  Kijk </a:t>
            </a:r>
            <a:r>
              <a:rPr lang="nl-NL" sz="1600" b="1" dirty="0" smtClean="0">
                <a:solidFill>
                  <a:schemeClr val="bg1"/>
                </a:solidFill>
              </a:rPr>
              <a:t>je rond voor wat vaste grond?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Heb je dorst naar een slok uit de bron? </a:t>
            </a:r>
            <a:r>
              <a:rPr lang="nl-NL" sz="1600" b="1" dirty="0" smtClean="0">
                <a:solidFill>
                  <a:schemeClr val="bg1"/>
                </a:solidFill>
              </a:rPr>
              <a:t>  Jezus </a:t>
            </a:r>
            <a:r>
              <a:rPr lang="nl-NL" sz="1600" b="1" dirty="0" smtClean="0">
                <a:solidFill>
                  <a:schemeClr val="bg1"/>
                </a:solidFill>
              </a:rPr>
              <a:t>zegt: Kom maar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O kom naar het </a:t>
            </a:r>
            <a:r>
              <a:rPr lang="nl-NL" sz="1600" b="1" dirty="0" smtClean="0">
                <a:solidFill>
                  <a:srgbClr val="FF0000"/>
                </a:solidFill>
              </a:rPr>
              <a:t>altaar  De </a:t>
            </a:r>
            <a:r>
              <a:rPr lang="nl-NL" sz="1600" b="1" dirty="0" smtClean="0">
                <a:solidFill>
                  <a:srgbClr val="FF0000"/>
                </a:solidFill>
              </a:rPr>
              <a:t>Vader staat daar voor je klaar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Vergeving, zo </a:t>
            </a:r>
            <a:r>
              <a:rPr lang="nl-NL" sz="1600" b="1" dirty="0" smtClean="0">
                <a:solidFill>
                  <a:srgbClr val="FF0000"/>
                </a:solidFill>
              </a:rPr>
              <a:t>kostbaar  met </a:t>
            </a:r>
            <a:r>
              <a:rPr lang="nl-NL" sz="1600" b="1" dirty="0" smtClean="0">
                <a:solidFill>
                  <a:srgbClr val="FF0000"/>
                </a:solidFill>
              </a:rPr>
              <a:t>Jezus Christus’ bloed betaald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V2:Al je fouten en spijt, werp ze </a:t>
            </a:r>
            <a:r>
              <a:rPr lang="nl-NL" sz="1600" b="1" dirty="0" smtClean="0">
                <a:solidFill>
                  <a:schemeClr val="bg1"/>
                </a:solidFill>
              </a:rPr>
              <a:t>af  Kom </a:t>
            </a:r>
            <a:r>
              <a:rPr lang="nl-NL" sz="1600" b="1" dirty="0" smtClean="0">
                <a:solidFill>
                  <a:schemeClr val="bg1"/>
                </a:solidFill>
              </a:rPr>
              <a:t>vandaag, ‘t is een gloednieuwe dag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Jezus zegt: Kom </a:t>
            </a:r>
            <a:r>
              <a:rPr lang="nl-NL" sz="1600" b="1" dirty="0" smtClean="0">
                <a:solidFill>
                  <a:schemeClr val="bg1"/>
                </a:solidFill>
              </a:rPr>
              <a:t>maar  Ruil </a:t>
            </a:r>
            <a:r>
              <a:rPr lang="nl-NL" sz="1600" b="1" dirty="0" smtClean="0">
                <a:solidFill>
                  <a:schemeClr val="bg1"/>
                </a:solidFill>
              </a:rPr>
              <a:t>je zorgen voor vreugde van God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Uit de as komt nieuw leven omhoog </a:t>
            </a:r>
            <a:r>
              <a:rPr lang="nl-NL" sz="1600" b="1" dirty="0" smtClean="0">
                <a:solidFill>
                  <a:schemeClr val="bg1"/>
                </a:solidFill>
              </a:rPr>
              <a:t>  Jezus </a:t>
            </a:r>
            <a:r>
              <a:rPr lang="nl-NL" sz="1600" b="1" dirty="0" smtClean="0">
                <a:solidFill>
                  <a:schemeClr val="bg1"/>
                </a:solidFill>
              </a:rPr>
              <a:t>zegt: Kom maar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Bridge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 wat een Redder </a:t>
            </a:r>
            <a:r>
              <a:rPr lang="nl-NL" sz="1600" b="1" dirty="0" smtClean="0">
                <a:solidFill>
                  <a:schemeClr val="tx1"/>
                </a:solidFill>
              </a:rPr>
              <a:t>  Is </a:t>
            </a:r>
            <a:r>
              <a:rPr lang="nl-NL" sz="1600" b="1" dirty="0" smtClean="0">
                <a:solidFill>
                  <a:schemeClr val="tx1"/>
                </a:solidFill>
              </a:rPr>
              <a:t>Hij niet schitterend?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Zing halleluja, Jezus Christus </a:t>
            </a:r>
            <a:r>
              <a:rPr lang="nl-NL" sz="1600" b="1" dirty="0" smtClean="0">
                <a:solidFill>
                  <a:schemeClr val="tx1"/>
                </a:solidFill>
              </a:rPr>
              <a:t>leeft  Buig </a:t>
            </a:r>
            <a:r>
              <a:rPr lang="nl-NL" sz="1600" b="1" dirty="0" smtClean="0">
                <a:solidFill>
                  <a:schemeClr val="tx1"/>
                </a:solidFill>
              </a:rPr>
              <a:t>je voor Hem neer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Hij is de hoogste </a:t>
            </a:r>
            <a:r>
              <a:rPr lang="nl-NL" sz="1600" b="1" dirty="0" smtClean="0">
                <a:solidFill>
                  <a:schemeClr val="tx1"/>
                </a:solidFill>
              </a:rPr>
              <a:t>Heer  Zing </a:t>
            </a:r>
            <a:r>
              <a:rPr lang="nl-NL" sz="1600" b="1" dirty="0" smtClean="0">
                <a:solidFill>
                  <a:schemeClr val="tx1"/>
                </a:solidFill>
              </a:rPr>
              <a:t>Halleluja, Jezus Christus leeft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V3:Draag je kruis, want er wacht </a:t>
            </a:r>
            <a:r>
              <a:rPr lang="nl-NL" sz="1600" b="1" dirty="0" smtClean="0">
                <a:solidFill>
                  <a:schemeClr val="bg1"/>
                </a:solidFill>
              </a:rPr>
              <a:t>  Jou </a:t>
            </a:r>
            <a:r>
              <a:rPr lang="nl-NL" sz="1600" b="1" dirty="0" smtClean="0">
                <a:solidFill>
                  <a:schemeClr val="bg1"/>
                </a:solidFill>
              </a:rPr>
              <a:t>een kroon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Toon de wereld de Weg </a:t>
            </a:r>
            <a:r>
              <a:rPr lang="nl-NL" sz="1600" b="1" dirty="0" smtClean="0">
                <a:solidFill>
                  <a:schemeClr val="bg1"/>
                </a:solidFill>
              </a:rPr>
              <a:t>  Naar </a:t>
            </a:r>
            <a:r>
              <a:rPr lang="nl-NL" sz="1600" b="1" dirty="0" smtClean="0">
                <a:solidFill>
                  <a:schemeClr val="bg1"/>
                </a:solidFill>
              </a:rPr>
              <a:t>Gods troon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165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Kom Naar Het Altaar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Kom Naar Het Altaar</dc:title>
  <dc:creator>mary</dc:creator>
  <cp:lastModifiedBy>mary</cp:lastModifiedBy>
  <cp:revision>7</cp:revision>
  <dcterms:created xsi:type="dcterms:W3CDTF">2020-07-24T20:56:49Z</dcterms:created>
  <dcterms:modified xsi:type="dcterms:W3CDTF">2020-07-28T15:17:38Z</dcterms:modified>
</cp:coreProperties>
</file>