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2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0E94A-9D50-4AF8-8B62-8CC01DA2FBF5}" type="datetimeFigureOut">
              <a:rPr lang="en-US" smtClean="0"/>
              <a:pPr/>
              <a:t>7/21/2020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D2151-5F88-45E6-8C94-200FFEFF59D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ood Good Father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530669" y="1676400"/>
            <a:ext cx="4613331" cy="411346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od Good 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1"/>
            <a:ext cx="4176464" cy="332655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Meilleur des pères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6672"/>
            <a:ext cx="9144000" cy="6192688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Il y’a des milliers d’histoires racontant </a:t>
            </a:r>
            <a:r>
              <a:rPr lang="fr-FR" sz="1800" b="1" dirty="0" smtClean="0">
                <a:solidFill>
                  <a:schemeClr val="tx1"/>
                </a:solidFill>
              </a:rPr>
              <a:t>  Qui </a:t>
            </a:r>
            <a:r>
              <a:rPr lang="fr-FR" sz="1800" b="1" dirty="0" smtClean="0">
                <a:solidFill>
                  <a:schemeClr val="tx1"/>
                </a:solidFill>
              </a:rPr>
              <a:t>Tu es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Mais j’ai perçu de tendre soupir de l’amour au creux de la nuit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et Tu me dis que je te plais </a:t>
            </a:r>
            <a:r>
              <a:rPr lang="fr-FR" sz="1800" b="1" dirty="0" smtClean="0">
                <a:solidFill>
                  <a:schemeClr val="tx1"/>
                </a:solidFill>
              </a:rPr>
              <a:t>  et </a:t>
            </a:r>
            <a:r>
              <a:rPr lang="fr-FR" sz="1800" b="1" dirty="0" smtClean="0">
                <a:solidFill>
                  <a:schemeClr val="tx1"/>
                </a:solidFill>
              </a:rPr>
              <a:t>que je ne suis jamais seul </a:t>
            </a:r>
          </a:p>
          <a:p>
            <a:pPr algn="l"/>
            <a:endParaRPr lang="fr-FR" sz="10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Tu es le meilleur des pères (ou ou ou ou</a:t>
            </a:r>
            <a:r>
              <a:rPr lang="fr-FR" sz="1800" b="1" dirty="0" smtClean="0">
                <a:solidFill>
                  <a:srgbClr val="FF0000"/>
                </a:solidFill>
              </a:rPr>
              <a:t>)  C’est </a:t>
            </a:r>
            <a:r>
              <a:rPr lang="fr-FR" sz="1800" b="1" dirty="0" smtClean="0">
                <a:solidFill>
                  <a:srgbClr val="FF0000"/>
                </a:solidFill>
              </a:rPr>
              <a:t>ce que Tu </a:t>
            </a:r>
            <a:r>
              <a:rPr lang="fr-FR" sz="1800" b="1" dirty="0" smtClean="0">
                <a:solidFill>
                  <a:srgbClr val="FF0000"/>
                </a:solidFill>
              </a:rPr>
              <a:t>es  Ce </a:t>
            </a:r>
            <a:r>
              <a:rPr lang="fr-FR" sz="1800" b="1" dirty="0" smtClean="0">
                <a:solidFill>
                  <a:srgbClr val="FF0000"/>
                </a:solidFill>
              </a:rPr>
              <a:t>que Tu es (X2)</a:t>
            </a:r>
          </a:p>
          <a:p>
            <a:pPr algn="l"/>
            <a:r>
              <a:rPr lang="fr-FR" sz="1800" b="1" dirty="0" smtClean="0">
                <a:solidFill>
                  <a:srgbClr val="FF0000"/>
                </a:solidFill>
              </a:rPr>
              <a:t>Je suis aimé de Toi (ou ah ou</a:t>
            </a:r>
            <a:r>
              <a:rPr lang="fr-FR" sz="1800" b="1" dirty="0" smtClean="0">
                <a:solidFill>
                  <a:srgbClr val="FF0000"/>
                </a:solidFill>
              </a:rPr>
              <a:t>)  C’est </a:t>
            </a:r>
            <a:r>
              <a:rPr lang="fr-FR" sz="1800" b="1" dirty="0" smtClean="0">
                <a:solidFill>
                  <a:srgbClr val="FF0000"/>
                </a:solidFill>
              </a:rPr>
              <a:t>ce que je </a:t>
            </a:r>
            <a:r>
              <a:rPr lang="fr-FR" sz="1800" b="1" dirty="0" smtClean="0">
                <a:solidFill>
                  <a:srgbClr val="FF0000"/>
                </a:solidFill>
              </a:rPr>
              <a:t>suis  Ce </a:t>
            </a:r>
            <a:r>
              <a:rPr lang="fr-FR" sz="1800" b="1" dirty="0" smtClean="0">
                <a:solidFill>
                  <a:srgbClr val="FF0000"/>
                </a:solidFill>
              </a:rPr>
              <a:t>que je suis (X2)</a:t>
            </a:r>
          </a:p>
          <a:p>
            <a:pPr algn="l"/>
            <a:endParaRPr lang="fr-FR" sz="10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J’ai vu plusieurs chercher des réponses </a:t>
            </a:r>
            <a:r>
              <a:rPr lang="fr-FR" sz="1800" b="1" dirty="0" smtClean="0">
                <a:solidFill>
                  <a:schemeClr val="tx1"/>
                </a:solidFill>
              </a:rPr>
              <a:t> de </a:t>
            </a:r>
            <a:r>
              <a:rPr lang="fr-FR" sz="1800" b="1" dirty="0" smtClean="0">
                <a:solidFill>
                  <a:schemeClr val="tx1"/>
                </a:solidFill>
              </a:rPr>
              <a:t>par le monde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Je sais que nous cherchons tous des réponses que seul Toi possède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puisque Tu vois nos besoins avant qu’un mot franchisse nos lèvres</a:t>
            </a:r>
          </a:p>
          <a:p>
            <a:pPr algn="l"/>
            <a:endParaRPr lang="fr-FR" sz="10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Pont 1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Parfaites sont Tes voies envers nous (X3</a:t>
            </a:r>
            <a:r>
              <a:rPr lang="fr-FR" sz="1800" b="1" dirty="0" smtClean="0">
                <a:solidFill>
                  <a:schemeClr val="tx1"/>
                </a:solidFill>
              </a:rPr>
              <a:t>)  Mon </a:t>
            </a:r>
            <a:r>
              <a:rPr lang="fr-FR" sz="1800" b="1" dirty="0" smtClean="0">
                <a:solidFill>
                  <a:schemeClr val="tx1"/>
                </a:solidFill>
              </a:rPr>
              <a:t>Père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Parfaites sont Tes voies envers nous (X3</a:t>
            </a:r>
            <a:r>
              <a:rPr lang="fr-FR" sz="1800" b="1" dirty="0" smtClean="0">
                <a:solidFill>
                  <a:schemeClr val="tx1"/>
                </a:solidFill>
              </a:rPr>
              <a:t>)  Mon </a:t>
            </a:r>
            <a:r>
              <a:rPr lang="fr-FR" sz="1800" b="1" dirty="0" smtClean="0">
                <a:solidFill>
                  <a:schemeClr val="tx1"/>
                </a:solidFill>
              </a:rPr>
              <a:t>Père</a:t>
            </a:r>
          </a:p>
          <a:p>
            <a:pPr algn="l"/>
            <a:endParaRPr lang="fr-FR" sz="1000" b="1" dirty="0" smtClean="0">
              <a:solidFill>
                <a:schemeClr val="tx1"/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Pont 2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Cet amour indéniable que je ne peux </a:t>
            </a:r>
            <a:r>
              <a:rPr lang="fr-FR" sz="1800" b="1" dirty="0" smtClean="0">
                <a:solidFill>
                  <a:schemeClr val="tx1"/>
                </a:solidFill>
              </a:rPr>
              <a:t>exprimer  Ta </a:t>
            </a:r>
            <a:r>
              <a:rPr lang="fr-FR" sz="1800" b="1" dirty="0" smtClean="0">
                <a:solidFill>
                  <a:schemeClr val="tx1"/>
                </a:solidFill>
              </a:rPr>
              <a:t>paix inexplicable que j’en perd mes pensées 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Quand Tu m’appelles près de ton </a:t>
            </a:r>
            <a:r>
              <a:rPr lang="fr-FR" sz="1800" b="1" dirty="0" smtClean="0">
                <a:solidFill>
                  <a:schemeClr val="tx1"/>
                </a:solidFill>
              </a:rPr>
              <a:t>cœur  Tu </a:t>
            </a:r>
            <a:r>
              <a:rPr lang="fr-FR" sz="1800" b="1" dirty="0" smtClean="0">
                <a:solidFill>
                  <a:schemeClr val="tx1"/>
                </a:solidFill>
              </a:rPr>
              <a:t>m’appelles près de </a:t>
            </a:r>
            <a:r>
              <a:rPr lang="fr-FR" sz="1800" b="1" smtClean="0">
                <a:solidFill>
                  <a:schemeClr val="tx1"/>
                </a:solidFill>
              </a:rPr>
              <a:t>ton </a:t>
            </a:r>
            <a:r>
              <a:rPr lang="fr-FR" sz="1800" b="1" smtClean="0">
                <a:solidFill>
                  <a:schemeClr val="tx1"/>
                </a:solidFill>
              </a:rPr>
              <a:t>cœur </a:t>
            </a:r>
            <a:r>
              <a:rPr lang="fr-FR" sz="1800" b="1" dirty="0" smtClean="0">
                <a:solidFill>
                  <a:schemeClr val="tx1"/>
                </a:solidFill>
              </a:rPr>
              <a:t>(X2)</a:t>
            </a:r>
          </a:p>
          <a:p>
            <a:pPr algn="l"/>
            <a:r>
              <a:rPr lang="fr-FR" sz="1800" b="1" dirty="0" smtClean="0">
                <a:solidFill>
                  <a:schemeClr val="tx1"/>
                </a:solidFill>
              </a:rPr>
              <a:t>Dans Ton amour </a:t>
            </a:r>
            <a:endParaRPr lang="en-US" sz="4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181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Meilleur des pères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 es un Bon Père</dc:title>
  <dc:creator>mary</dc:creator>
  <cp:lastModifiedBy>mary</cp:lastModifiedBy>
  <cp:revision>3</cp:revision>
  <dcterms:created xsi:type="dcterms:W3CDTF">2018-02-27T18:11:42Z</dcterms:created>
  <dcterms:modified xsi:type="dcterms:W3CDTF">2020-07-21T16:08:16Z</dcterms:modified>
</cp:coreProperties>
</file>