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66F72-F764-4E32-B883-48482A112B29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74B6-E468-43A3-998A-B678872C24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n Samarpi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Main </a:t>
            </a:r>
            <a:r>
              <a:rPr lang="en-US" b="1" dirty="0" err="1"/>
              <a:t>Samarpith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7560840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Ghutnon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Samarpith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Samarpith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Bhigode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phailake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algn="l"/>
            <a:endParaRPr lang="en-US" sz="1800" dirty="0"/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Chrous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Main </a:t>
            </a:r>
            <a:r>
              <a:rPr lang="en-US" sz="1800" b="1" dirty="0" err="1" smtClean="0">
                <a:solidFill>
                  <a:srgbClr val="FF0000"/>
                </a:solidFill>
              </a:rPr>
              <a:t>Samarpith</a:t>
            </a:r>
            <a:r>
              <a:rPr lang="en-US" sz="1800" b="1" dirty="0" smtClean="0">
                <a:solidFill>
                  <a:srgbClr val="FF0000"/>
                </a:solidFill>
              </a:rPr>
              <a:t>  Main </a:t>
            </a:r>
            <a:r>
              <a:rPr lang="en-US" sz="1800" b="1" dirty="0" err="1" smtClean="0">
                <a:solidFill>
                  <a:srgbClr val="FF0000"/>
                </a:solidFill>
              </a:rPr>
              <a:t>Samarpith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jaanna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chahta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hoon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Aur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jaanna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chahta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hoon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Aur</a:t>
            </a:r>
            <a:r>
              <a:rPr lang="en-US" sz="1800" b="1" dirty="0" smtClean="0">
                <a:solidFill>
                  <a:srgbClr val="FF0000"/>
                </a:solidFill>
              </a:rPr>
              <a:t>(x2)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haathon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</a:t>
            </a:r>
            <a:endParaRPr lang="en-US" sz="1800" b="1" dirty="0" smtClean="0"/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toophan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hulehul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bheetar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haathon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</a:t>
            </a: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Main Samarpith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Main Samarpith </dc:title>
  <dc:creator>mary</dc:creator>
  <cp:lastModifiedBy>mary</cp:lastModifiedBy>
  <cp:revision>24</cp:revision>
  <dcterms:created xsi:type="dcterms:W3CDTF">2020-07-12T21:25:24Z</dcterms:created>
  <dcterms:modified xsi:type="dcterms:W3CDTF">2020-07-12T22:57:08Z</dcterms:modified>
</cp:coreProperties>
</file>