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50593-D098-4D80-964C-AF3D9A5D0BDD}" type="datetimeFigureOut">
              <a:rPr lang="en-US" smtClean="0"/>
              <a:t>7/10/2020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BE884-5773-493E-A71C-E98901310D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50593-D098-4D80-964C-AF3D9A5D0BDD}" type="datetimeFigureOut">
              <a:rPr lang="en-US" smtClean="0"/>
              <a:t>7/10/2020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BE884-5773-493E-A71C-E98901310D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50593-D098-4D80-964C-AF3D9A5D0BDD}" type="datetimeFigureOut">
              <a:rPr lang="en-US" smtClean="0"/>
              <a:t>7/10/2020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BE884-5773-493E-A71C-E98901310D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50593-D098-4D80-964C-AF3D9A5D0BDD}" type="datetimeFigureOut">
              <a:rPr lang="en-US" smtClean="0"/>
              <a:t>7/10/2020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BE884-5773-493E-A71C-E98901310D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50593-D098-4D80-964C-AF3D9A5D0BDD}" type="datetimeFigureOut">
              <a:rPr lang="en-US" smtClean="0"/>
              <a:t>7/10/2020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BE884-5773-493E-A71C-E98901310D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50593-D098-4D80-964C-AF3D9A5D0BDD}" type="datetimeFigureOut">
              <a:rPr lang="en-US" smtClean="0"/>
              <a:t>7/10/2020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BE884-5773-493E-A71C-E98901310D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50593-D098-4D80-964C-AF3D9A5D0BDD}" type="datetimeFigureOut">
              <a:rPr lang="en-US" smtClean="0"/>
              <a:t>7/10/2020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BE884-5773-493E-A71C-E98901310D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50593-D098-4D80-964C-AF3D9A5D0BDD}" type="datetimeFigureOut">
              <a:rPr lang="en-US" smtClean="0"/>
              <a:t>7/10/2020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BE884-5773-493E-A71C-E98901310D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50593-D098-4D80-964C-AF3D9A5D0BDD}" type="datetimeFigureOut">
              <a:rPr lang="en-US" smtClean="0"/>
              <a:t>7/10/2020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BE884-5773-493E-A71C-E98901310D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50593-D098-4D80-964C-AF3D9A5D0BDD}" type="datetimeFigureOut">
              <a:rPr lang="en-US" smtClean="0"/>
              <a:t>7/10/2020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BE884-5773-493E-A71C-E98901310D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50593-D098-4D80-964C-AF3D9A5D0BDD}" type="datetimeFigureOut">
              <a:rPr lang="en-US" smtClean="0"/>
              <a:t>7/10/2020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BE884-5773-493E-A71C-E98901310D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350593-D098-4D80-964C-AF3D9A5D0BDD}" type="datetimeFigureOut">
              <a:rPr lang="en-US" smtClean="0"/>
              <a:t>7/10/2020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BE884-5773-493E-A71C-E98901310D5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I Surrender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 Surrender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0"/>
            <a:ext cx="3600400" cy="476671"/>
          </a:xfrm>
        </p:spPr>
        <p:txBody>
          <a:bodyPr>
            <a:normAutofit fontScale="90000"/>
          </a:bodyPr>
          <a:lstStyle/>
          <a:p>
            <a:r>
              <a:rPr lang="vi-VN" b="1" dirty="0" smtClean="0"/>
              <a:t>Mă predau azi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548680"/>
            <a:ext cx="5256584" cy="5904656"/>
          </a:xfrm>
        </p:spPr>
        <p:txBody>
          <a:bodyPr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Doamne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vin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N-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aintea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ma-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nchin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Azi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ma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predau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Azi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ma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predau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Sunt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aici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Doar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poti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ma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ridici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Sunt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doar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al tau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Sunt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doar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al tau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Mă predau azi!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Inima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mea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Vrea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in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prezenta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Tanjeste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de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dor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Tanjeste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de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dor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maini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ridic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ma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auzi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cand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strig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imi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vorbesti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Si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imi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vorbesti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Chorus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Ma </a:t>
            </a:r>
            <a:r>
              <a:rPr lang="en-US" sz="1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predau</a:t>
            </a:r>
            <a:r>
              <a:rPr lang="en-US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azi</a:t>
            </a:r>
            <a:r>
              <a:rPr lang="en-US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Ma </a:t>
            </a:r>
            <a:r>
              <a:rPr lang="en-US" sz="1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predau</a:t>
            </a:r>
            <a:r>
              <a:rPr lang="en-US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azi</a:t>
            </a:r>
            <a:endParaRPr lang="en-US" sz="16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Tot </a:t>
            </a:r>
            <a:r>
              <a:rPr lang="en-US" sz="1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ce</a:t>
            </a:r>
            <a:r>
              <a:rPr lang="en-US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-mi </a:t>
            </a:r>
            <a:r>
              <a:rPr lang="en-US" sz="1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doresc</a:t>
            </a:r>
            <a:r>
              <a:rPr lang="en-US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acum</a:t>
            </a:r>
            <a:r>
              <a:rPr lang="en-US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E </a:t>
            </a:r>
            <a:r>
              <a:rPr lang="en-US" sz="1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sa</a:t>
            </a:r>
            <a:r>
              <a:rPr lang="en-US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te</a:t>
            </a:r>
            <a:r>
              <a:rPr lang="en-US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cunosc</a:t>
            </a:r>
            <a:r>
              <a:rPr lang="en-US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mai</a:t>
            </a:r>
            <a:r>
              <a:rPr lang="en-US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mult</a:t>
            </a:r>
            <a:r>
              <a:rPr lang="en-US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(x2)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Bridge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Lasă Duhul Tău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Sa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sufle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peste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noi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fiu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umplut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, Sa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fiu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umplut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deplin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Prin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Puterea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Ta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Schimba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viata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mea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fiu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al tau Sa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fiu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al tau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deplin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x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2)</a:t>
            </a: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114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Mă predau azi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Mă predau azi </dc:title>
  <dc:creator>mary</dc:creator>
  <cp:lastModifiedBy>mary</cp:lastModifiedBy>
  <cp:revision>7</cp:revision>
  <dcterms:created xsi:type="dcterms:W3CDTF">2020-07-10T18:47:52Z</dcterms:created>
  <dcterms:modified xsi:type="dcterms:W3CDTF">2020-07-10T20:13:12Z</dcterms:modified>
</cp:coreProperties>
</file>