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F3DC-8D8F-40EB-B462-0CF057845B44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F2B7A-3945-469B-A780-D9C225D8EF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on and the lamb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on And The La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392488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Lion And The Lamb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6264696" cy="4658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He's coming on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clouds  Kings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kingdoms will bow down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chain will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break  As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broken hearts declare His praise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who can stop the Lord Almighty?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Our God is the Lion, the Lion of </a:t>
            </a:r>
            <a:r>
              <a:rPr lang="en-US" sz="1800" b="1" dirty="0" smtClean="0">
                <a:solidFill>
                  <a:srgbClr val="FF0000"/>
                </a:solidFill>
              </a:rPr>
              <a:t>Judah 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He's roaring with power and fighting our battles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every knee will bow before Him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Our God is the Lamb, the Lamb that was slain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For the sins of the world, His blood breaks the chains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every knee will bow before the Lion and the Lamb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Every knee will bow before Him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Open up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gates  Make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before the King of kings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God who comes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save  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to set the captives free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who can stop the Lord Almighty?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who can stop the Lord Almighty?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can stop the Lord Almighty?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Lion And The Lamb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Lion And The Lamb</dc:title>
  <dc:creator>mary</dc:creator>
  <cp:lastModifiedBy>mary</cp:lastModifiedBy>
  <cp:revision>9</cp:revision>
  <dcterms:created xsi:type="dcterms:W3CDTF">2020-07-18T19:54:51Z</dcterms:created>
  <dcterms:modified xsi:type="dcterms:W3CDTF">2020-07-19T17:59:06Z</dcterms:modified>
</cp:coreProperties>
</file>