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D124E-9BFB-457F-8B82-2F2A617C0FA9}" type="datetimeFigureOut">
              <a:rPr lang="en-US" smtClean="0"/>
              <a:pPr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62F3-4BEF-4723-9CF2-A11860D934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on and the lamb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ul si Miel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Leul</a:t>
            </a:r>
            <a:r>
              <a:rPr lang="en-US" b="1" dirty="0" smtClean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Mielul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048672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vedea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Lanțuri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cădea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lăuda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atotputernic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Cor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leul</a:t>
            </a:r>
            <a:r>
              <a:rPr lang="en-US" sz="1800" b="1" dirty="0" smtClean="0">
                <a:solidFill>
                  <a:srgbClr val="FF0000"/>
                </a:solidFill>
              </a:rPr>
              <a:t>, e </a:t>
            </a:r>
            <a:r>
              <a:rPr lang="en-US" sz="1800" b="1" dirty="0" err="1" smtClean="0">
                <a:solidFill>
                  <a:srgbClr val="FF0000"/>
                </a:solidFill>
              </a:rPr>
              <a:t>leul</a:t>
            </a:r>
            <a:r>
              <a:rPr lang="en-US" sz="1800" b="1" dirty="0" smtClean="0">
                <a:solidFill>
                  <a:srgbClr val="FF0000"/>
                </a:solidFill>
              </a:rPr>
              <a:t> din </a:t>
            </a:r>
            <a:r>
              <a:rPr lang="en-US" sz="1800" b="1" dirty="0" err="1" smtClean="0">
                <a:solidFill>
                  <a:srgbClr val="FF0000"/>
                </a:solidFill>
              </a:rPr>
              <a:t>iuda</a:t>
            </a:r>
            <a:r>
              <a:rPr lang="en-US" sz="1800" b="1" dirty="0" smtClean="0">
                <a:solidFill>
                  <a:srgbClr val="FF0000"/>
                </a:solidFill>
              </a:rPr>
              <a:t>  El </a:t>
            </a:r>
            <a:r>
              <a:rPr lang="en-US" sz="1800" b="1" dirty="0" smtClean="0">
                <a:solidFill>
                  <a:srgbClr val="FF0000"/>
                </a:solidFill>
              </a:rPr>
              <a:t>are </a:t>
            </a:r>
            <a:r>
              <a:rPr lang="en-US" sz="1800" b="1" dirty="0" err="1" smtClean="0">
                <a:solidFill>
                  <a:srgbClr val="FF0000"/>
                </a:solidFill>
              </a:rPr>
              <a:t>putere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să</a:t>
            </a:r>
            <a:r>
              <a:rPr lang="en-US" sz="1800" b="1" dirty="0" smtClean="0">
                <a:solidFill>
                  <a:srgbClr val="FF0000"/>
                </a:solidFill>
              </a:rPr>
              <a:t> ne </a:t>
            </a:r>
            <a:r>
              <a:rPr lang="en-US" sz="1800" b="1" dirty="0" err="1" smtClean="0">
                <a:solidFill>
                  <a:srgbClr val="FF0000"/>
                </a:solidFill>
              </a:rPr>
              <a:t>elibereze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Toți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în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fața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lui</a:t>
            </a:r>
            <a:r>
              <a:rPr lang="en-US" sz="1800" b="1" dirty="0" smtClean="0">
                <a:solidFill>
                  <a:srgbClr val="FF0000"/>
                </a:solidFill>
              </a:rPr>
              <a:t> se </a:t>
            </a:r>
            <a:r>
              <a:rPr lang="en-US" sz="1800" b="1" dirty="0" err="1" smtClean="0">
                <a:solidFill>
                  <a:srgbClr val="FF0000"/>
                </a:solidFill>
              </a:rPr>
              <a:t>închină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Isus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este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mielul</a:t>
            </a:r>
            <a:r>
              <a:rPr lang="en-US" sz="1800" b="1" dirty="0" smtClean="0">
                <a:solidFill>
                  <a:srgbClr val="FF0000"/>
                </a:solidFill>
              </a:rPr>
              <a:t>, e </a:t>
            </a:r>
            <a:r>
              <a:rPr lang="en-US" sz="1800" b="1" dirty="0" err="1" smtClean="0">
                <a:solidFill>
                  <a:srgbClr val="FF0000"/>
                </a:solidFill>
              </a:rPr>
              <a:t>mielul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jertfă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sângele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păcatul</a:t>
            </a:r>
            <a:r>
              <a:rPr lang="en-US" sz="1800" b="1" dirty="0" smtClean="0">
                <a:solidFill>
                  <a:srgbClr val="FF0000"/>
                </a:solidFill>
              </a:rPr>
              <a:t> a </a:t>
            </a:r>
            <a:r>
              <a:rPr lang="en-US" sz="1800" b="1" dirty="0" err="1" smtClean="0">
                <a:solidFill>
                  <a:srgbClr val="FF0000"/>
                </a:solidFill>
              </a:rPr>
              <a:t>frânt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Toți</a:t>
            </a:r>
            <a:r>
              <a:rPr lang="en-US" sz="1800" b="1" dirty="0" smtClean="0">
                <a:solidFill>
                  <a:srgbClr val="FF0000"/>
                </a:solidFill>
              </a:rPr>
              <a:t> se </a:t>
            </a:r>
            <a:r>
              <a:rPr lang="en-US" sz="1800" b="1" dirty="0" err="1" smtClean="0">
                <a:solidFill>
                  <a:srgbClr val="FF0000"/>
                </a:solidFill>
              </a:rPr>
              <a:t>vor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pleca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în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fața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mielului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preasfânt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Toți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în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fața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lui</a:t>
            </a:r>
            <a:r>
              <a:rPr lang="en-US" sz="1800" b="1" dirty="0" smtClean="0">
                <a:solidFill>
                  <a:srgbClr val="FF0000"/>
                </a:solidFill>
              </a:rPr>
              <a:t> se </a:t>
            </a:r>
            <a:r>
              <a:rPr lang="en-US" sz="1800" b="1" dirty="0" err="1" smtClean="0">
                <a:solidFill>
                  <a:srgbClr val="FF0000"/>
                </a:solidFill>
              </a:rPr>
              <a:t>închină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Deschideți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porțile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captivi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Eliberare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le-a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el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atotputernic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ești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atotputernic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ești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pleca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mărturisi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ești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regilor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domnilor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Leul si Mielul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Leul si Mielul </dc:title>
  <dc:creator>mary</dc:creator>
  <cp:lastModifiedBy>mary</cp:lastModifiedBy>
  <cp:revision>4</cp:revision>
  <dcterms:created xsi:type="dcterms:W3CDTF">2020-07-18T20:13:37Z</dcterms:created>
  <dcterms:modified xsi:type="dcterms:W3CDTF">2020-07-20T16:26:24Z</dcterms:modified>
</cp:coreProperties>
</file>