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83F-A52A-4740-8E5B-3FD380914A5A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6E1F-1F13-4561-A08E-85A0A6AE1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83F-A52A-4740-8E5B-3FD380914A5A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6E1F-1F13-4561-A08E-85A0A6AE1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83F-A52A-4740-8E5B-3FD380914A5A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6E1F-1F13-4561-A08E-85A0A6AE1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83F-A52A-4740-8E5B-3FD380914A5A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6E1F-1F13-4561-A08E-85A0A6AE1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83F-A52A-4740-8E5B-3FD380914A5A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6E1F-1F13-4561-A08E-85A0A6AE1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83F-A52A-4740-8E5B-3FD380914A5A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6E1F-1F13-4561-A08E-85A0A6AE1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83F-A52A-4740-8E5B-3FD380914A5A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6E1F-1F13-4561-A08E-85A0A6AE1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83F-A52A-4740-8E5B-3FD380914A5A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6E1F-1F13-4561-A08E-85A0A6AE1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83F-A52A-4740-8E5B-3FD380914A5A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6E1F-1F13-4561-A08E-85A0A6AE1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83F-A52A-4740-8E5B-3FD380914A5A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6E1F-1F13-4561-A08E-85A0A6AE1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83F-A52A-4740-8E5B-3FD380914A5A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6E1F-1F13-4561-A08E-85A0A6AE1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1483F-A52A-4740-8E5B-3FD380914A5A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16E1F-1F13-4561-A08E-85A0A6AE16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on and the lamb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ão e o Cordei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960440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Leão</a:t>
            </a:r>
            <a:r>
              <a:rPr lang="en-US" b="1" dirty="0" smtClean="0"/>
              <a:t> </a:t>
            </a:r>
            <a:r>
              <a:rPr lang="en-US" b="1" dirty="0"/>
              <a:t>e o </a:t>
            </a:r>
            <a:r>
              <a:rPr lang="en-US" b="1" dirty="0" err="1"/>
              <a:t>Cordeiro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5544616" cy="576064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 nuvens Ele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  Os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reis irão se prostrar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algemas vão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quebrar  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nós vamos cantar assim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Quem pode impedir o Eterno?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Nosso Deus é o leão, leão de Judá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Rugindo com poder, ele que nos faz vencer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Todo joelho se </a:t>
            </a:r>
            <a:r>
              <a:rPr lang="pt-BR" sz="1800" b="1" dirty="0" smtClean="0">
                <a:solidFill>
                  <a:srgbClr val="FF0000"/>
                </a:solidFill>
              </a:rPr>
              <a:t>dobrará  Jesus </a:t>
            </a:r>
            <a:r>
              <a:rPr lang="pt-BR" sz="1800" b="1" dirty="0" smtClean="0">
                <a:solidFill>
                  <a:srgbClr val="FF0000"/>
                </a:solidFill>
              </a:rPr>
              <a:t>é cordeiro que ressuscitou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 dos nossos pecados teu sangue nos salvou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Os joelhos dobrarão ao cordeiro e o leão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Todo joelho se dobrará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Abram os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portões  Preparem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caminho ao Rei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Deus que quer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salvar  Aqui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está pra libertar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Quem pode impedir o Eterno?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pode impedir o Eterno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Quem pode impedir o Eterno?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108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Leão e o Cordeiro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Leão e o Cordeiro </dc:title>
  <dc:creator>mary</dc:creator>
  <cp:lastModifiedBy>mary</cp:lastModifiedBy>
  <cp:revision>5</cp:revision>
  <dcterms:created xsi:type="dcterms:W3CDTF">2020-07-18T20:06:13Z</dcterms:created>
  <dcterms:modified xsi:type="dcterms:W3CDTF">2020-07-20T16:11:15Z</dcterms:modified>
</cp:coreProperties>
</file>