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4CCC8-C45D-4504-AA01-BBF023444A3B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1B25E-8DBC-493A-A5D7-206223F67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4CCC8-C45D-4504-AA01-BBF023444A3B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1B25E-8DBC-493A-A5D7-206223F67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4CCC8-C45D-4504-AA01-BBF023444A3B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1B25E-8DBC-493A-A5D7-206223F67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4CCC8-C45D-4504-AA01-BBF023444A3B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1B25E-8DBC-493A-A5D7-206223F67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4CCC8-C45D-4504-AA01-BBF023444A3B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1B25E-8DBC-493A-A5D7-206223F67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4CCC8-C45D-4504-AA01-BBF023444A3B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1B25E-8DBC-493A-A5D7-206223F67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4CCC8-C45D-4504-AA01-BBF023444A3B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1B25E-8DBC-493A-A5D7-206223F67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4CCC8-C45D-4504-AA01-BBF023444A3B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1B25E-8DBC-493A-A5D7-206223F67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4CCC8-C45D-4504-AA01-BBF023444A3B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1B25E-8DBC-493A-A5D7-206223F67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4CCC8-C45D-4504-AA01-BBF023444A3B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1B25E-8DBC-493A-A5D7-206223F67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4CCC8-C45D-4504-AA01-BBF023444A3B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1B25E-8DBC-493A-A5D7-206223F673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4CCC8-C45D-4504-AA01-BBF023444A3B}" type="datetimeFigureOut">
              <a:rPr lang="en-US" smtClean="0"/>
              <a:pPr/>
              <a:t>7/3/2020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1B25E-8DBC-493A-A5D7-206223F673F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항상 진실케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ạy chúa xin cúu độ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700808"/>
            <a:ext cx="6120680" cy="65050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Lạy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chúa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xin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cúu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ộ con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7784" y="2492896"/>
            <a:ext cx="3888432" cy="4032448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Refrain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Lạy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chúa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xin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cúu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ộ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Rhiên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tim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hắng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endParaRPr lang="en-US" sz="2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Lạy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chúa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xin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cúu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vi-VN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ó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vi-VN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ế </a:t>
            </a:r>
            <a:r>
              <a:rPr lang="vi-VN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ớ 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ê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vi-VN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ố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Ngươi</a:t>
            </a:r>
            <a:endParaRPr lang="en-US" sz="2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Ngươi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l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à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thợ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gốm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à đất sét 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Ngươi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t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ạ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ê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con</a:t>
            </a:r>
          </a:p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à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nguyện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con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62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Lạy chúa xin cúu độ con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Lay chúa xin cúu đó con</dc:title>
  <dc:creator>mary</dc:creator>
  <cp:lastModifiedBy>mary</cp:lastModifiedBy>
  <cp:revision>24</cp:revision>
  <dcterms:created xsi:type="dcterms:W3CDTF">2020-07-01T16:54:29Z</dcterms:created>
  <dcterms:modified xsi:type="dcterms:W3CDTF">2020-07-03T20:53:29Z</dcterms:modified>
</cp:coreProperties>
</file>