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AA1B4-6F08-4120-A982-7B570E81DC4B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70E90-F040-474E-A36D-A612B6F5D7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ergeb mic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456384" cy="404664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Ich ergeb mich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688632" cy="5544616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Hier bin ich Wieder auf meinen Knien </a:t>
            </a:r>
            <a:r>
              <a:rPr lang="de-DE" sz="1800" b="1" dirty="0" smtClean="0">
                <a:solidFill>
                  <a:schemeClr val="tx1"/>
                </a:solidFill>
              </a:rPr>
              <a:t>                                     Ergebe </a:t>
            </a:r>
            <a:r>
              <a:rPr lang="de-DE" sz="1800" b="1" dirty="0" smtClean="0">
                <a:solidFill>
                  <a:schemeClr val="tx1"/>
                </a:solidFill>
              </a:rPr>
              <a:t>mich Dir  Ergebe  mich Dir </a:t>
            </a:r>
            <a:r>
              <a:rPr lang="de-DE" sz="1800" b="1" dirty="0" smtClean="0">
                <a:solidFill>
                  <a:schemeClr val="tx1"/>
                </a:solidFill>
              </a:rPr>
              <a:t>                                  Begegne </a:t>
            </a:r>
            <a:r>
              <a:rPr lang="de-DE" sz="1800" b="1" dirty="0" smtClean="0">
                <a:solidFill>
                  <a:schemeClr val="tx1"/>
                </a:solidFill>
              </a:rPr>
              <a:t>mir zieh mich ganz nah zu Dir ich brach              Dich so sehr ich brach Dich so sehr Ich ergeb mich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Erfüll mein  sein mit Deiner </a:t>
            </a:r>
            <a:r>
              <a:rPr lang="de-DE" sz="1800" b="1" dirty="0" smtClean="0">
                <a:solidFill>
                  <a:schemeClr val="tx1"/>
                </a:solidFill>
              </a:rPr>
              <a:t>Barmherzigkeit,                            Mich </a:t>
            </a:r>
            <a:r>
              <a:rPr lang="de-DE" sz="1800" b="1" dirty="0" smtClean="0">
                <a:solidFill>
                  <a:schemeClr val="tx1"/>
                </a:solidFill>
              </a:rPr>
              <a:t>dürstet nach Dir mich dürstet nach Dir </a:t>
            </a:r>
            <a:r>
              <a:rPr lang="de-DE" sz="1800" b="1" dirty="0" smtClean="0">
                <a:solidFill>
                  <a:schemeClr val="tx1"/>
                </a:solidFill>
              </a:rPr>
              <a:t>                   Mit </a:t>
            </a:r>
            <a:r>
              <a:rPr lang="de-DE" sz="1800" b="1" dirty="0" smtClean="0">
                <a:solidFill>
                  <a:schemeClr val="tx1"/>
                </a:solidFill>
              </a:rPr>
              <a:t>offnem  Arm weiß ich, Du hörst mich an            </a:t>
            </a:r>
            <a:r>
              <a:rPr lang="de-DE" sz="1800" b="1" dirty="0" smtClean="0">
                <a:solidFill>
                  <a:schemeClr val="tx1"/>
                </a:solidFill>
              </a:rPr>
              <a:t>             Sprich </a:t>
            </a:r>
            <a:r>
              <a:rPr lang="de-DE" sz="1800" b="1" dirty="0" smtClean="0">
                <a:solidFill>
                  <a:schemeClr val="tx1"/>
                </a:solidFill>
              </a:rPr>
              <a:t>nun zu mir  Sprich nun zu mir 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de-DE" sz="1800" b="1" dirty="0" smtClean="0">
                <a:solidFill>
                  <a:srgbClr val="FF0000"/>
                </a:solidFill>
              </a:rPr>
              <a:t>Ich ergeb mich, Ich ergeb mich                                            </a:t>
            </a:r>
            <a:r>
              <a:rPr lang="de-DE" sz="1800" b="1" dirty="0" smtClean="0">
                <a:solidFill>
                  <a:srgbClr val="FF0000"/>
                </a:solidFill>
              </a:rPr>
              <a:t>   </a:t>
            </a:r>
            <a:r>
              <a:rPr lang="de-DE" sz="1800" b="1" dirty="0" smtClean="0">
                <a:solidFill>
                  <a:srgbClr val="FF0000"/>
                </a:solidFill>
              </a:rPr>
              <a:t>Ich will dich </a:t>
            </a:r>
            <a:r>
              <a:rPr lang="de-DE" sz="1800" b="1" dirty="0" smtClean="0">
                <a:solidFill>
                  <a:srgbClr val="FF0000"/>
                </a:solidFill>
              </a:rPr>
              <a:t>kennen </a:t>
            </a:r>
            <a:r>
              <a:rPr lang="de-DE" sz="1800" b="1" dirty="0" smtClean="0">
                <a:solidFill>
                  <a:srgbClr val="FF0000"/>
                </a:solidFill>
              </a:rPr>
              <a:t>Herr. Dich viel mehr kennen Herr</a:t>
            </a:r>
            <a:r>
              <a:rPr lang="de-DE" sz="1800" b="1" dirty="0" smtClean="0">
                <a:solidFill>
                  <a:srgbClr val="FF0000"/>
                </a:solidFill>
              </a:rPr>
              <a:t>.(x2)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                                                           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       </a:t>
            </a:r>
            <a:r>
              <a:rPr lang="de-DE" sz="1800" b="1" dirty="0" smtClean="0">
                <a:solidFill>
                  <a:schemeClr val="tx1"/>
                </a:solidFill>
              </a:rPr>
              <a:t>Wie </a:t>
            </a:r>
            <a:r>
              <a:rPr lang="de-DE" sz="1800" b="1" dirty="0" smtClean="0">
                <a:solidFill>
                  <a:schemeClr val="tx1"/>
                </a:solidFill>
              </a:rPr>
              <a:t>ein  Wind, der weht Hast Du mich belebt  </a:t>
            </a:r>
            <a:r>
              <a:rPr lang="de-DE" sz="1800" b="1" dirty="0" smtClean="0">
                <a:solidFill>
                  <a:schemeClr val="tx1"/>
                </a:solidFill>
              </a:rPr>
              <a:t>                  Dein </a:t>
            </a:r>
            <a:r>
              <a:rPr lang="de-DE" sz="1800" b="1" dirty="0" smtClean="0">
                <a:solidFill>
                  <a:schemeClr val="tx1"/>
                </a:solidFill>
              </a:rPr>
              <a:t>Wille soll in mir geschehn, Jesus.                           </a:t>
            </a:r>
            <a:r>
              <a:rPr lang="de-DE" sz="1800" b="1" dirty="0" smtClean="0">
                <a:solidFill>
                  <a:schemeClr val="tx1"/>
                </a:solidFill>
              </a:rPr>
              <a:t>         Wie </a:t>
            </a:r>
            <a:r>
              <a:rPr lang="de-DE" sz="1800" b="1" dirty="0" smtClean="0">
                <a:solidFill>
                  <a:schemeClr val="tx1"/>
                </a:solidFill>
              </a:rPr>
              <a:t>ein  Sturm,der  treibt, hauch mir Leben ein         </a:t>
            </a:r>
            <a:r>
              <a:rPr lang="de-DE" sz="1800" b="1" dirty="0" smtClean="0">
                <a:solidFill>
                  <a:schemeClr val="tx1"/>
                </a:solidFill>
              </a:rPr>
              <a:t>           Dein </a:t>
            </a:r>
            <a:r>
              <a:rPr lang="de-DE" sz="1800" b="1" dirty="0" smtClean="0">
                <a:solidFill>
                  <a:schemeClr val="tx1"/>
                </a:solidFill>
              </a:rPr>
              <a:t>Wille soll in mir geschehn  Jesus.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129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Ich ergeb mich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gebe auf</dc:title>
  <dc:creator>mary</dc:creator>
  <cp:lastModifiedBy>mary</cp:lastModifiedBy>
  <cp:revision>20</cp:revision>
  <dcterms:created xsi:type="dcterms:W3CDTF">2018-03-30T15:06:35Z</dcterms:created>
  <dcterms:modified xsi:type="dcterms:W3CDTF">2020-07-11T18:34:18Z</dcterms:modified>
</cp:coreProperties>
</file>