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33FC-DD07-4709-BC7A-6A8684534092}" type="datetimeFigureOut">
              <a:rPr lang="en-US" smtClean="0"/>
              <a:pPr/>
              <a:t>7/29/2020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48E4F-A216-4514-8651-70C7F4E49E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33FC-DD07-4709-BC7A-6A8684534092}" type="datetimeFigureOut">
              <a:rPr lang="en-US" smtClean="0"/>
              <a:pPr/>
              <a:t>7/29/2020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48E4F-A216-4514-8651-70C7F4E49E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33FC-DD07-4709-BC7A-6A8684534092}" type="datetimeFigureOut">
              <a:rPr lang="en-US" smtClean="0"/>
              <a:pPr/>
              <a:t>7/29/2020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48E4F-A216-4514-8651-70C7F4E49E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33FC-DD07-4709-BC7A-6A8684534092}" type="datetimeFigureOut">
              <a:rPr lang="en-US" smtClean="0"/>
              <a:pPr/>
              <a:t>7/29/2020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48E4F-A216-4514-8651-70C7F4E49E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33FC-DD07-4709-BC7A-6A8684534092}" type="datetimeFigureOut">
              <a:rPr lang="en-US" smtClean="0"/>
              <a:pPr/>
              <a:t>7/29/2020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48E4F-A216-4514-8651-70C7F4E49E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33FC-DD07-4709-BC7A-6A8684534092}" type="datetimeFigureOut">
              <a:rPr lang="en-US" smtClean="0"/>
              <a:pPr/>
              <a:t>7/29/2020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48E4F-A216-4514-8651-70C7F4E49E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33FC-DD07-4709-BC7A-6A8684534092}" type="datetimeFigureOut">
              <a:rPr lang="en-US" smtClean="0"/>
              <a:pPr/>
              <a:t>7/29/2020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48E4F-A216-4514-8651-70C7F4E49E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33FC-DD07-4709-BC7A-6A8684534092}" type="datetimeFigureOut">
              <a:rPr lang="en-US" smtClean="0"/>
              <a:pPr/>
              <a:t>7/29/2020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48E4F-A216-4514-8651-70C7F4E49E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33FC-DD07-4709-BC7A-6A8684534092}" type="datetimeFigureOut">
              <a:rPr lang="en-US" smtClean="0"/>
              <a:pPr/>
              <a:t>7/29/2020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48E4F-A216-4514-8651-70C7F4E49E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33FC-DD07-4709-BC7A-6A8684534092}" type="datetimeFigureOut">
              <a:rPr lang="en-US" smtClean="0"/>
              <a:pPr/>
              <a:t>7/29/2020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48E4F-A216-4514-8651-70C7F4E49E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33FC-DD07-4709-BC7A-6A8684534092}" type="datetimeFigureOut">
              <a:rPr lang="en-US" smtClean="0"/>
              <a:pPr/>
              <a:t>7/29/2020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48E4F-A216-4514-8651-70C7F4E49E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AC33FC-DD07-4709-BC7A-6A8684534092}" type="datetimeFigureOut">
              <a:rPr lang="en-US" smtClean="0"/>
              <a:pPr/>
              <a:t>7/29/2020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8E4F-A216-4514-8651-70C7F4E49E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at a beautiful name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4823520" y="1700808"/>
            <a:ext cx="4320480" cy="344651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ermoso Nomb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0"/>
            <a:ext cx="4104456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Hermoso</a:t>
            </a:r>
            <a:r>
              <a:rPr lang="en-US" b="1" dirty="0" smtClean="0"/>
              <a:t> </a:t>
            </a:r>
            <a:r>
              <a:rPr lang="en-US" b="1" dirty="0" err="1"/>
              <a:t>Nombre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476672"/>
            <a:ext cx="6264696" cy="6264696"/>
          </a:xfrm>
        </p:spPr>
        <p:txBody>
          <a:bodyPr>
            <a:noAutofit/>
          </a:bodyPr>
          <a:lstStyle/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Verso 1</a:t>
            </a:r>
            <a:r>
              <a:rPr lang="es-ES" sz="1600" b="1" dirty="0" smtClean="0">
                <a:solidFill>
                  <a:schemeClr val="tx1"/>
                </a:solidFill>
              </a:rPr>
              <a:t>:Tú </a:t>
            </a:r>
            <a:r>
              <a:rPr lang="es-ES" sz="1600" b="1" dirty="0" smtClean="0">
                <a:solidFill>
                  <a:schemeClr val="tx1"/>
                </a:solidFill>
              </a:rPr>
              <a:t>fuiste el verbo en el principio  Unigénito de Dios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El misterio de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gloria  Revelado en tu amor</a:t>
            </a:r>
          </a:p>
          <a:p>
            <a:pPr algn="l"/>
            <a:endParaRPr lang="es-E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Coro1:Cuán </a:t>
            </a:r>
            <a:r>
              <a:rPr lang="es-ES" sz="1600" b="1" dirty="0" smtClean="0">
                <a:solidFill>
                  <a:srgbClr val="FF0000"/>
                </a:solidFill>
              </a:rPr>
              <a:t>hermoso su nombre es Cuán hermoso su nombre es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El nombre de Jesús mi Rey  Cuán hermoso su nombre es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Nada se iguala a Él  Cuán hermoso su nombre es No hay otro nombre</a:t>
            </a:r>
          </a:p>
          <a:p>
            <a:pPr algn="l"/>
            <a:endParaRPr lang="es-E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Verso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2:Dejaste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cielo por salvarme Me viniste a rescatar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transgresión tú perdonaste Nada nos separará</a:t>
            </a:r>
          </a:p>
          <a:p>
            <a:pPr algn="l"/>
            <a:endParaRPr lang="es-E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Coro2:Majestuoso </a:t>
            </a:r>
            <a:r>
              <a:rPr lang="es-ES" sz="1600" b="1" dirty="0" smtClean="0">
                <a:solidFill>
                  <a:srgbClr val="FF0000"/>
                </a:solidFill>
              </a:rPr>
              <a:t>su nombre es  Majestuoso su nombre es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El nombre de Jesús mi Rey Majestuoso su nombre es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Nada se iguala a </a:t>
            </a:r>
            <a:r>
              <a:rPr lang="es-ES" sz="1600" b="1" dirty="0" smtClean="0">
                <a:solidFill>
                  <a:srgbClr val="FF0000"/>
                </a:solidFill>
              </a:rPr>
              <a:t>Él  Majestuoso </a:t>
            </a:r>
            <a:r>
              <a:rPr lang="es-ES" sz="1600" b="1" dirty="0" smtClean="0">
                <a:solidFill>
                  <a:srgbClr val="FF0000"/>
                </a:solidFill>
              </a:rPr>
              <a:t>su nombre </a:t>
            </a:r>
            <a:r>
              <a:rPr lang="es-ES" sz="1600" b="1" dirty="0" smtClean="0">
                <a:solidFill>
                  <a:srgbClr val="FF0000"/>
                </a:solidFill>
              </a:rPr>
              <a:t>es  No </a:t>
            </a:r>
            <a:r>
              <a:rPr lang="es-ES" sz="1600" b="1" dirty="0" smtClean="0">
                <a:solidFill>
                  <a:srgbClr val="FF0000"/>
                </a:solidFill>
              </a:rPr>
              <a:t>hay otro nombre</a:t>
            </a:r>
          </a:p>
          <a:p>
            <a:pPr algn="l"/>
            <a:endParaRPr lang="es-E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Puente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s-ES" sz="1600" b="1" dirty="0" smtClean="0">
                <a:solidFill>
                  <a:schemeClr val="tx1"/>
                </a:solidFill>
              </a:rPr>
              <a:t>La muerte </a:t>
            </a:r>
            <a:r>
              <a:rPr lang="es-ES" sz="1600" b="1" dirty="0" smtClean="0">
                <a:solidFill>
                  <a:schemeClr val="tx1"/>
                </a:solidFill>
              </a:rPr>
              <a:t>venciste  El </a:t>
            </a:r>
            <a:r>
              <a:rPr lang="es-ES" sz="1600" b="1" dirty="0" smtClean="0">
                <a:solidFill>
                  <a:schemeClr val="tx1"/>
                </a:solidFill>
              </a:rPr>
              <a:t>velo </a:t>
            </a:r>
            <a:r>
              <a:rPr lang="es-ES" sz="1600" b="1" dirty="0" smtClean="0">
                <a:solidFill>
                  <a:schemeClr val="tx1"/>
                </a:solidFill>
              </a:rPr>
              <a:t>partiste  La </a:t>
            </a:r>
            <a:r>
              <a:rPr lang="es-ES" sz="1600" b="1" dirty="0" smtClean="0">
                <a:solidFill>
                  <a:schemeClr val="tx1"/>
                </a:solidFill>
              </a:rPr>
              <a:t>tumba vacía ahora está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Los cielos </a:t>
            </a:r>
            <a:r>
              <a:rPr lang="es-ES" sz="1600" b="1" dirty="0" smtClean="0">
                <a:solidFill>
                  <a:schemeClr val="tx1"/>
                </a:solidFill>
              </a:rPr>
              <a:t>declaran  Tu </a:t>
            </a:r>
            <a:r>
              <a:rPr lang="es-ES" sz="1600" b="1" dirty="0" smtClean="0">
                <a:solidFill>
                  <a:schemeClr val="tx1"/>
                </a:solidFill>
              </a:rPr>
              <a:t>gloria </a:t>
            </a:r>
            <a:r>
              <a:rPr lang="es-ES" sz="1600" b="1" dirty="0" smtClean="0">
                <a:solidFill>
                  <a:schemeClr val="tx1"/>
                </a:solidFill>
              </a:rPr>
              <a:t>proclaman  Resucitaste </a:t>
            </a:r>
            <a:r>
              <a:rPr lang="es-ES" sz="1600" b="1" dirty="0" smtClean="0">
                <a:solidFill>
                  <a:schemeClr val="tx1"/>
                </a:solidFill>
              </a:rPr>
              <a:t>en majestad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Inigualable  Incomparable  Hoy </a:t>
            </a:r>
            <a:r>
              <a:rPr lang="es-ES" sz="1600" b="1" dirty="0" smtClean="0">
                <a:solidFill>
                  <a:schemeClr val="tx1"/>
                </a:solidFill>
              </a:rPr>
              <a:t>y por siempre reinarás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Tuyo es el </a:t>
            </a:r>
            <a:r>
              <a:rPr lang="es-ES" sz="1600" b="1" dirty="0" smtClean="0">
                <a:solidFill>
                  <a:schemeClr val="tx1"/>
                </a:solidFill>
              </a:rPr>
              <a:t>reino  Tuya </a:t>
            </a:r>
            <a:r>
              <a:rPr lang="es-ES" sz="1600" b="1" dirty="0" smtClean="0">
                <a:solidFill>
                  <a:schemeClr val="tx1"/>
                </a:solidFill>
              </a:rPr>
              <a:t>es la </a:t>
            </a:r>
            <a:r>
              <a:rPr lang="es-ES" sz="1600" b="1" dirty="0" smtClean="0">
                <a:solidFill>
                  <a:schemeClr val="tx1"/>
                </a:solidFill>
              </a:rPr>
              <a:t>gloria  Tuyo </a:t>
            </a:r>
            <a:r>
              <a:rPr lang="es-ES" sz="1600" b="1" dirty="0" smtClean="0">
                <a:solidFill>
                  <a:schemeClr val="tx1"/>
                </a:solidFill>
              </a:rPr>
              <a:t>el poder y </a:t>
            </a:r>
            <a:r>
              <a:rPr lang="es-ES" sz="1600" b="1" dirty="0" smtClean="0">
                <a:solidFill>
                  <a:schemeClr val="tx1"/>
                </a:solidFill>
              </a:rPr>
              <a:t>autoridad</a:t>
            </a:r>
          </a:p>
          <a:p>
            <a:pPr algn="l"/>
            <a:endParaRPr lang="es-ES" sz="8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Coro3: Poderoso </a:t>
            </a:r>
            <a:r>
              <a:rPr lang="es-ES" sz="1600" b="1" dirty="0" smtClean="0">
                <a:solidFill>
                  <a:srgbClr val="FF0000"/>
                </a:solidFill>
              </a:rPr>
              <a:t>su nombre </a:t>
            </a:r>
            <a:r>
              <a:rPr lang="es-ES" sz="1600" b="1" dirty="0" smtClean="0">
                <a:solidFill>
                  <a:srgbClr val="FF0000"/>
                </a:solidFill>
              </a:rPr>
              <a:t>es  Poderoso </a:t>
            </a:r>
            <a:r>
              <a:rPr lang="es-ES" sz="1600" b="1" dirty="0" smtClean="0">
                <a:solidFill>
                  <a:srgbClr val="FF0000"/>
                </a:solidFill>
              </a:rPr>
              <a:t>su nombre </a:t>
            </a:r>
            <a:r>
              <a:rPr lang="es-ES" sz="1600" b="1" dirty="0" smtClean="0">
                <a:solidFill>
                  <a:srgbClr val="FF0000"/>
                </a:solidFill>
              </a:rPr>
              <a:t>es                             El </a:t>
            </a:r>
            <a:r>
              <a:rPr lang="es-ES" sz="1600" b="1" dirty="0" smtClean="0">
                <a:solidFill>
                  <a:srgbClr val="FF0000"/>
                </a:solidFill>
              </a:rPr>
              <a:t>nombre de Jesús mi </a:t>
            </a:r>
            <a:r>
              <a:rPr lang="es-ES" sz="1600" b="1" dirty="0" smtClean="0">
                <a:solidFill>
                  <a:srgbClr val="FF0000"/>
                </a:solidFill>
              </a:rPr>
              <a:t>Rey  Poderoso </a:t>
            </a:r>
            <a:r>
              <a:rPr lang="es-ES" sz="1600" b="1" dirty="0" smtClean="0">
                <a:solidFill>
                  <a:srgbClr val="FF0000"/>
                </a:solidFill>
              </a:rPr>
              <a:t>su nombre </a:t>
            </a:r>
            <a:r>
              <a:rPr lang="es-ES" sz="1600" b="1" dirty="0" smtClean="0">
                <a:solidFill>
                  <a:srgbClr val="FF0000"/>
                </a:solidFill>
              </a:rPr>
              <a:t>es                         Incomparable </a:t>
            </a:r>
            <a:r>
              <a:rPr lang="es-ES" sz="1600" b="1" dirty="0" smtClean="0">
                <a:solidFill>
                  <a:srgbClr val="FF0000"/>
                </a:solidFill>
              </a:rPr>
              <a:t>es </a:t>
            </a:r>
            <a:r>
              <a:rPr lang="es-ES" sz="1600" b="1" dirty="0" smtClean="0">
                <a:solidFill>
                  <a:srgbClr val="FF0000"/>
                </a:solidFill>
              </a:rPr>
              <a:t>Él  Poderoso </a:t>
            </a:r>
            <a:r>
              <a:rPr lang="es-ES" sz="1600" b="1" dirty="0" smtClean="0">
                <a:solidFill>
                  <a:srgbClr val="FF0000"/>
                </a:solidFill>
              </a:rPr>
              <a:t>su nombre </a:t>
            </a:r>
            <a:r>
              <a:rPr lang="es-ES" sz="1600" b="1" dirty="0" smtClean="0">
                <a:solidFill>
                  <a:srgbClr val="FF0000"/>
                </a:solidFill>
              </a:rPr>
              <a:t>es  No </a:t>
            </a:r>
            <a:r>
              <a:rPr lang="es-ES" sz="1600" b="1" dirty="0" smtClean="0">
                <a:solidFill>
                  <a:srgbClr val="FF0000"/>
                </a:solidFill>
              </a:rPr>
              <a:t>hay otro nombre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es-ES" sz="8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Etiquetas: Inigualable 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Incomparable  Hoy y por siempre </a:t>
            </a:r>
            <a:r>
              <a:rPr lang="es-E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reinarás  </a:t>
            </a:r>
            <a:r>
              <a:rPr lang="es-E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</a:t>
            </a:r>
            <a:r>
              <a:rPr lang="es-ES" sz="1600" b="1" dirty="0" smtClean="0">
                <a:solidFill>
                  <a:schemeClr val="tx1"/>
                </a:solidFill>
              </a:rPr>
              <a:t>Tuyo </a:t>
            </a:r>
            <a:r>
              <a:rPr lang="es-ES" sz="1600" b="1" dirty="0" smtClean="0">
                <a:solidFill>
                  <a:schemeClr val="tx1"/>
                </a:solidFill>
              </a:rPr>
              <a:t>es el reino Tuya es la gloria Tuyo el poder y autoridad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198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Hermoso Nombre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Hermoso Nombre </dc:title>
  <dc:creator>mary</dc:creator>
  <cp:lastModifiedBy>mary</cp:lastModifiedBy>
  <cp:revision>10</cp:revision>
  <dcterms:created xsi:type="dcterms:W3CDTF">2020-07-29T15:20:59Z</dcterms:created>
  <dcterms:modified xsi:type="dcterms:W3CDTF">2020-07-29T18:28:52Z</dcterms:modified>
</cp:coreProperties>
</file>