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75A2-BA77-4576-B432-4D8D46AFF2AA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8804-1747-4515-A2C7-AF69500D1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75A2-BA77-4576-B432-4D8D46AFF2AA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8804-1747-4515-A2C7-AF69500D1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75A2-BA77-4576-B432-4D8D46AFF2AA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8804-1747-4515-A2C7-AF69500D1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75A2-BA77-4576-B432-4D8D46AFF2AA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8804-1747-4515-A2C7-AF69500D1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75A2-BA77-4576-B432-4D8D46AFF2AA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8804-1747-4515-A2C7-AF69500D1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75A2-BA77-4576-B432-4D8D46AFF2AA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8804-1747-4515-A2C7-AF69500D1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75A2-BA77-4576-B432-4D8D46AFF2AA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8804-1747-4515-A2C7-AF69500D1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75A2-BA77-4576-B432-4D8D46AFF2AA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8804-1747-4515-A2C7-AF69500D1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75A2-BA77-4576-B432-4D8D46AFF2AA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8804-1747-4515-A2C7-AF69500D1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75A2-BA77-4576-B432-4D8D46AFF2AA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8804-1747-4515-A2C7-AF69500D1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75A2-BA77-4576-B432-4D8D46AFF2AA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A8804-1747-4515-A2C7-AF69500D1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B75A2-BA77-4576-B432-4D8D46AFF2AA}" type="datetimeFigureOut">
              <a:rPr lang="en-US" smtClean="0"/>
              <a:pPr/>
              <a:t>7/5/2020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A8804-1747-4515-A2C7-AF69500D1F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ilig, Heilig das Lamm Got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696744" cy="461863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Heilig, Heilig das Lamm Gottes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5976664" cy="4874096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Heilig, heilig, das Lamm Gottes </a:t>
            </a:r>
            <a:r>
              <a:rPr lang="de-DE" sz="1800" b="1" dirty="0" smtClean="0">
                <a:solidFill>
                  <a:schemeClr val="bg1"/>
                </a:solidFill>
              </a:rPr>
              <a:t> </a:t>
            </a:r>
            <a:r>
              <a:rPr lang="de-DE" sz="1800" b="1" dirty="0" smtClean="0">
                <a:solidFill>
                  <a:schemeClr val="bg1"/>
                </a:solidFill>
              </a:rPr>
              <a:t>Das geopfert ist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Lob und Ehre Sei Dir, dem </a:t>
            </a:r>
            <a:r>
              <a:rPr lang="de-DE" sz="1800" b="1" dirty="0" smtClean="0">
                <a:solidFill>
                  <a:schemeClr val="bg1"/>
                </a:solidFill>
              </a:rPr>
              <a:t>König  Auf </a:t>
            </a:r>
            <a:r>
              <a:rPr lang="de-DE" sz="1800" b="1" dirty="0" smtClean="0">
                <a:solidFill>
                  <a:schemeClr val="bg1"/>
                </a:solidFill>
              </a:rPr>
              <a:t>dem </a:t>
            </a:r>
            <a:r>
              <a:rPr lang="de-DE" sz="1800" b="1" dirty="0" smtClean="0">
                <a:solidFill>
                  <a:schemeClr val="bg1"/>
                </a:solidFill>
              </a:rPr>
              <a:t>Gnadenthron(x2)</a:t>
            </a:r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  <a:r>
              <a:rPr lang="de-DE" sz="1800" b="1" dirty="0" smtClean="0">
                <a:solidFill>
                  <a:srgbClr val="FF0000"/>
                </a:solidFill>
              </a:rPr>
              <a:t/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Heilig, heilig, </a:t>
            </a:r>
            <a:r>
              <a:rPr lang="de-DE" sz="1800" b="1" dirty="0" smtClean="0">
                <a:solidFill>
                  <a:srgbClr val="FF0000"/>
                </a:solidFill>
              </a:rPr>
              <a:t>heilig  Ist </a:t>
            </a:r>
            <a:r>
              <a:rPr lang="de-DE" sz="1800" b="1" dirty="0" smtClean="0">
                <a:solidFill>
                  <a:srgbClr val="FF0000"/>
                </a:solidFill>
              </a:rPr>
              <a:t>der Herr, Gott allmächtig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Der war und ist und der da kommt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Die ganze Schöpfung </a:t>
            </a:r>
            <a:r>
              <a:rPr lang="de-DE" sz="1800" b="1" dirty="0" smtClean="0">
                <a:solidFill>
                  <a:srgbClr val="FF0000"/>
                </a:solidFill>
              </a:rPr>
              <a:t>singt Und </a:t>
            </a:r>
            <a:r>
              <a:rPr lang="de-DE" sz="1800" b="1" dirty="0" smtClean="0">
                <a:solidFill>
                  <a:srgbClr val="FF0000"/>
                </a:solidFill>
              </a:rPr>
              <a:t>preist Dich den König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Du bist mir alles </a:t>
            </a:r>
            <a:r>
              <a:rPr lang="de-DE" sz="1800" b="1" dirty="0" smtClean="0">
                <a:solidFill>
                  <a:srgbClr val="FF0000"/>
                </a:solidFill>
              </a:rPr>
              <a:t>Herr  Und </a:t>
            </a:r>
            <a:r>
              <a:rPr lang="de-DE" sz="1800" b="1" dirty="0" smtClean="0">
                <a:solidFill>
                  <a:srgbClr val="FF0000"/>
                </a:solidFill>
              </a:rPr>
              <a:t>ich will Dich ehren.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Wenn Dein Name auch nur erwähnt wird,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Wirkst Du Wunder unter uns.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Jesus in Deinem Namen Ist die Kraft zu leben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Welch ein Geheimnis öffnet sich.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/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Deine Schönheit ist unbeschreiblich;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Dein Licht strahlt heller, als die Sonne. 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Lobpreis und Ehre, Weisheit und Macht Sei Dir allein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Nur Dir dem einzig wahren Gott.</a:t>
            </a:r>
            <a:endParaRPr lang="de-DE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Heilig, Heilig das Lamm Gottes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Heilig, Heilig das Lamm Gottes</dc:title>
  <dc:creator>mary</dc:creator>
  <cp:lastModifiedBy>mary</cp:lastModifiedBy>
  <cp:revision>7</cp:revision>
  <dcterms:created xsi:type="dcterms:W3CDTF">2020-07-04T21:10:56Z</dcterms:created>
  <dcterms:modified xsi:type="dcterms:W3CDTF">2020-07-05T20:41:32Z</dcterms:modified>
</cp:coreProperties>
</file>