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F17ED-2D27-4125-85F1-3D86F0087BCF}" type="datetimeFigureOut">
              <a:rPr lang="en-US" smtClean="0"/>
              <a:pPr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23819-D347-4BD1-9612-2F2074F3E7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ter V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096344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Guter</a:t>
            </a:r>
            <a:r>
              <a:rPr lang="en-US" b="1" dirty="0" smtClean="0"/>
              <a:t> </a:t>
            </a:r>
            <a:r>
              <a:rPr lang="en-US" b="1" dirty="0" err="1" smtClean="0"/>
              <a:t>Vater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476672"/>
            <a:ext cx="7200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Es gibt so viele Stimmen, die sagen, wie du bist,</a:t>
            </a:r>
          </a:p>
          <a:p>
            <a:r>
              <a:rPr lang="de-DE" b="1" dirty="0" smtClean="0"/>
              <a:t>doch ich kenn dein sanftes </a:t>
            </a:r>
            <a:r>
              <a:rPr lang="de-DE" b="1" dirty="0" smtClean="0"/>
              <a:t>Flüstern  inmitten </a:t>
            </a:r>
            <a:r>
              <a:rPr lang="de-DE" b="1" dirty="0" smtClean="0"/>
              <a:t>der Finsternis.</a:t>
            </a:r>
          </a:p>
          <a:p>
            <a:r>
              <a:rPr lang="de-DE" b="1" dirty="0" smtClean="0"/>
              <a:t>Du sagst, dass du dich an mir </a:t>
            </a:r>
            <a:r>
              <a:rPr lang="de-DE" b="1" dirty="0" smtClean="0"/>
              <a:t>freust  und </a:t>
            </a:r>
            <a:r>
              <a:rPr lang="de-DE" b="1" dirty="0" smtClean="0"/>
              <a:t>dass du mich nie verlässt.</a:t>
            </a:r>
          </a:p>
          <a:p>
            <a:endParaRPr lang="de-DE" b="1" dirty="0" smtClean="0"/>
          </a:p>
          <a:p>
            <a:r>
              <a:rPr lang="de-DE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So ein guter Vater</a:t>
            </a:r>
            <a:r>
              <a:rPr lang="de-DE" b="1" dirty="0" smtClean="0">
                <a:solidFill>
                  <a:srgbClr val="FF0000"/>
                </a:solidFill>
              </a:rPr>
              <a:t>,  (</a:t>
            </a:r>
            <a:r>
              <a:rPr lang="de-DE" b="1" dirty="0" smtClean="0">
                <a:solidFill>
                  <a:srgbClr val="FF0000"/>
                </a:solidFill>
              </a:rPr>
              <a:t>ja), das bist du, (ja), das bist du</a:t>
            </a:r>
            <a:r>
              <a:rPr lang="de-DE" b="1" dirty="0" smtClean="0">
                <a:solidFill>
                  <a:srgbClr val="FF0000"/>
                </a:solidFill>
              </a:rPr>
              <a:t>,(</a:t>
            </a:r>
            <a:r>
              <a:rPr lang="de-DE" b="1" dirty="0" smtClean="0">
                <a:solidFill>
                  <a:srgbClr val="FF0000"/>
                </a:solidFill>
              </a:rPr>
              <a:t>ja), das bist du</a:t>
            </a:r>
            <a:r>
              <a:rPr lang="de-DE" b="1" dirty="0" smtClean="0">
                <a:solidFill>
                  <a:srgbClr val="FF0000"/>
                </a:solidFill>
              </a:rPr>
              <a:t>.                Ich </a:t>
            </a:r>
            <a:r>
              <a:rPr lang="de-DE" b="1" dirty="0" smtClean="0">
                <a:solidFill>
                  <a:srgbClr val="FF0000"/>
                </a:solidFill>
              </a:rPr>
              <a:t>bin von dir geliebt</a:t>
            </a:r>
            <a:r>
              <a:rPr lang="de-DE" b="1" dirty="0" smtClean="0">
                <a:solidFill>
                  <a:srgbClr val="FF0000"/>
                </a:solidFill>
              </a:rPr>
              <a:t>, (</a:t>
            </a:r>
            <a:r>
              <a:rPr lang="de-DE" b="1" dirty="0" smtClean="0">
                <a:solidFill>
                  <a:srgbClr val="FF0000"/>
                </a:solidFill>
              </a:rPr>
              <a:t>ja,) das bin ich, (ja,) das bin ich</a:t>
            </a:r>
            <a:r>
              <a:rPr lang="de-DE" b="1" dirty="0" smtClean="0">
                <a:solidFill>
                  <a:srgbClr val="FF0000"/>
                </a:solidFill>
              </a:rPr>
              <a:t>,  (</a:t>
            </a:r>
            <a:r>
              <a:rPr lang="de-DE" b="1" dirty="0" smtClean="0">
                <a:solidFill>
                  <a:srgbClr val="FF0000"/>
                </a:solidFill>
              </a:rPr>
              <a:t>ja,) das bin ich.</a:t>
            </a:r>
          </a:p>
          <a:p>
            <a:endParaRPr lang="de-DE" b="1" dirty="0" smtClean="0"/>
          </a:p>
          <a:p>
            <a:r>
              <a:rPr lang="de-DE" b="1" dirty="0" smtClean="0"/>
              <a:t>So viele Menschen </a:t>
            </a:r>
            <a:r>
              <a:rPr lang="de-DE" b="1" dirty="0" smtClean="0"/>
              <a:t>suchen  nach </a:t>
            </a:r>
            <a:r>
              <a:rPr lang="de-DE" b="1" dirty="0" smtClean="0"/>
              <a:t>Antwort dort und hier,</a:t>
            </a:r>
          </a:p>
          <a:p>
            <a:r>
              <a:rPr lang="de-DE" b="1" dirty="0" smtClean="0"/>
              <a:t>doch alles, was wir suchen, die Antwort finden wir bei dir.</a:t>
            </a:r>
          </a:p>
          <a:p>
            <a:r>
              <a:rPr lang="de-DE" b="1" dirty="0" smtClean="0"/>
              <a:t>Du weißt längst, was uns noch fehlt</a:t>
            </a:r>
            <a:r>
              <a:rPr lang="de-DE" b="1" dirty="0" smtClean="0"/>
              <a:t>,  schon </a:t>
            </a:r>
            <a:r>
              <a:rPr lang="de-DE" b="1" dirty="0" smtClean="0"/>
              <a:t>bevor wir zu dir flehn.</a:t>
            </a:r>
          </a:p>
          <a:p>
            <a:endParaRPr lang="de-DE" b="1" dirty="0" smtClean="0"/>
          </a:p>
          <a:p>
            <a:r>
              <a:rPr lang="de-DE" b="1" dirty="0" smtClean="0"/>
              <a:t>Bridge</a:t>
            </a:r>
          </a:p>
          <a:p>
            <a:r>
              <a:rPr lang="de-DE" b="1" dirty="0" smtClean="0"/>
              <a:t>Du </a:t>
            </a:r>
            <a:r>
              <a:rPr lang="de-DE" b="1" dirty="0" smtClean="0"/>
              <a:t>bist Liebe und vollkommen gut. </a:t>
            </a:r>
            <a:r>
              <a:rPr lang="de-DE" b="1" dirty="0" smtClean="0"/>
              <a:t> Du </a:t>
            </a:r>
            <a:r>
              <a:rPr lang="de-DE" b="1" dirty="0" smtClean="0"/>
              <a:t>bist Liebe und vollkommen gut.</a:t>
            </a:r>
          </a:p>
          <a:p>
            <a:r>
              <a:rPr lang="de-DE" b="1" dirty="0" smtClean="0"/>
              <a:t>Du bist Liebe und vollkommen gut zu uns.</a:t>
            </a:r>
          </a:p>
          <a:p>
            <a:r>
              <a:rPr lang="de-DE" b="1" dirty="0" smtClean="0"/>
              <a:t>Du bist Liebe und vollkommen gut. </a:t>
            </a:r>
            <a:r>
              <a:rPr lang="de-DE" b="1" dirty="0" smtClean="0"/>
              <a:t>Du </a:t>
            </a:r>
            <a:r>
              <a:rPr lang="de-DE" b="1" dirty="0" smtClean="0"/>
              <a:t>bist Liebe und vollkommen gut.</a:t>
            </a:r>
          </a:p>
          <a:p>
            <a:r>
              <a:rPr lang="de-DE" b="1" dirty="0" smtClean="0"/>
              <a:t>Du bist Liebe und vollkommen gut zu uns.</a:t>
            </a:r>
          </a:p>
          <a:p>
            <a:endParaRPr lang="de-DE" b="1" dirty="0" smtClean="0"/>
          </a:p>
          <a:p>
            <a:r>
              <a:rPr lang="de-DE" b="1" dirty="0" smtClean="0"/>
              <a:t>Liebe, die mich staunen lässt und mich sprachlos macht.</a:t>
            </a:r>
          </a:p>
          <a:p>
            <a:r>
              <a:rPr lang="de-DE" b="1" dirty="0" smtClean="0"/>
              <a:t>Friede, unbeschreiblich tief, mehr als ich je versteh.</a:t>
            </a:r>
          </a:p>
          <a:p>
            <a:r>
              <a:rPr lang="de-DE" b="1" dirty="0" smtClean="0"/>
              <a:t>Immer tiefer rufst du mich, immer tiefer rufst du mich,</a:t>
            </a:r>
          </a:p>
          <a:p>
            <a:r>
              <a:rPr lang="de-DE" b="1" dirty="0" smtClean="0"/>
              <a:t>immer tiefer rufst du mich hin zu dir, dir, </a:t>
            </a:r>
            <a:r>
              <a:rPr lang="de-DE" b="1" dirty="0" smtClean="0"/>
              <a:t>dir.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228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Guter Vater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Guter Vater </dc:title>
  <dc:creator>mary</dc:creator>
  <cp:lastModifiedBy>mary</cp:lastModifiedBy>
  <cp:revision>10</cp:revision>
  <dcterms:created xsi:type="dcterms:W3CDTF">2018-02-27T17:59:44Z</dcterms:created>
  <dcterms:modified xsi:type="dcterms:W3CDTF">2020-07-22T17:50:29Z</dcterms:modified>
</cp:coreProperties>
</file>