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62193-C603-4D4A-9DEF-50F3CC8F5239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7B340-DA64-4FBB-A522-BD21BC72AA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cia sublime 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032448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Gracia</a:t>
            </a:r>
            <a:r>
              <a:rPr lang="en-US" b="1" dirty="0" smtClean="0"/>
              <a:t> sublime </a:t>
            </a:r>
            <a:r>
              <a:rPr lang="en-US" b="1" dirty="0" err="1" smtClean="0"/>
              <a:t>es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7488832" cy="496855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¿Quien rompe el poder del pecado?  Su amor es fuerte y poderoso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Rey de Gloria el Rey de Majestad 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Conmueve al mundo con su estruendo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nos asombra con maravillas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Rey de Gloria el Rey de Majestad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Gracia sublime es perfecto es tu amor  Tomaste mi lugar cargaste tu mi cruz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vida diste ahí y ahora libre soy  Jesús te adoro por lo que hiciste en mí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Pusiste en orden todo el caos  Nos adoptaste como tus hijos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Rey de gloria el Rey de Majestad                                                                                     El que gobierna con su justicia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resplandece con su belleza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Rey de Gloria el Rey de Majestad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Digno es el Cordero de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Digno es el Rey que la muerte venció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127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Gracia sublime 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Gracia sublime es </dc:title>
  <dc:creator>mary</dc:creator>
  <cp:lastModifiedBy>mary</cp:lastModifiedBy>
  <cp:revision>7</cp:revision>
  <dcterms:created xsi:type="dcterms:W3CDTF">2020-07-13T18:36:36Z</dcterms:created>
  <dcterms:modified xsi:type="dcterms:W3CDTF">2020-07-13T20:14:12Z</dcterms:modified>
</cp:coreProperties>
</file>