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3D1C7-FA4A-4495-B2EF-CF4CB75C240E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9252-E9F3-4754-A0D1-39BE12D519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30669" y="1676400"/>
            <a:ext cx="4613331" cy="4113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Good 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marL="0" marR="0" indent="0" algn="ctr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55175"/>
            <a:ext cx="5257800" cy="6172200"/>
          </a:xfrm>
        </p:spPr>
        <p:txBody>
          <a:bodyPr>
            <a:noAutofit/>
          </a:bodyPr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Oh, I've heard a thousand stories of what they think you're like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But I've heard the tender whisper of love in the dead of night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And you tell me that you're pleased  And that I'm never alone</a:t>
            </a: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You're a Good, Good Father  It's who you are,                                                             </a:t>
            </a:r>
            <a:r>
              <a:rPr lang="en-US" sz="1200" b="1" dirty="0" smtClean="0">
                <a:solidFill>
                  <a:srgbClr val="FF0000"/>
                </a:solidFill>
              </a:rPr>
              <a:t>      It's </a:t>
            </a:r>
            <a:r>
              <a:rPr lang="en-US" sz="1200" b="1" dirty="0" smtClean="0">
                <a:solidFill>
                  <a:srgbClr val="FF0000"/>
                </a:solidFill>
              </a:rPr>
              <a:t>who you are, It's who you are  And I'm loved by you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It's who I am, It's who I am, It's who I am</a:t>
            </a: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Oh, I've seen many searching for answers far and wide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But I know we're all searching  For answers only you provide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Cause you know just what we need  Before we say a word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Bridge1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Cause you are perfect in all of your ways  You are perfect in all of your ways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You are perfect in all of your ways to us, </a:t>
            </a:r>
            <a:r>
              <a:rPr lang="en-US" sz="1200" b="1" dirty="0" err="1" smtClean="0">
                <a:solidFill>
                  <a:schemeClr val="tx1"/>
                </a:solidFill>
              </a:rPr>
              <a:t>aah</a:t>
            </a:r>
            <a:r>
              <a:rPr lang="en-US" sz="1200" b="1" dirty="0" smtClean="0">
                <a:solidFill>
                  <a:schemeClr val="tx1"/>
                </a:solidFill>
              </a:rPr>
              <a:t> You are perfect in all of your ways 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Oh, you're perfect in all of your ways  You are perfect in all of your ways to us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Oh, it's love so undeniable  I, I can hardly speak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Peace so unexplainable  I, I can hardly think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As you call me deeper still  As you call me deeper still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As you call me deeper still  Into love, love, love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Bridge2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You are perfect in all of your ways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It's who you are, It's who you are, It's who you are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And I'm loved by you  You are perfect in all of your ways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It's who I am, It's who I am, It's who I am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0" y="1"/>
            <a:ext cx="342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Good Good Father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267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Good Father </dc:title>
  <dc:creator>user</dc:creator>
  <cp:lastModifiedBy>mary</cp:lastModifiedBy>
  <cp:revision>11</cp:revision>
  <dcterms:created xsi:type="dcterms:W3CDTF">2016-06-29T03:10:33Z</dcterms:created>
  <dcterms:modified xsi:type="dcterms:W3CDTF">2020-07-21T16:29:06Z</dcterms:modified>
</cp:coreProperties>
</file>