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D0CFA-5C80-4184-924B-0A6AEF8FF428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7D120-21A2-4BBD-9EA1-96FD08828E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gno y S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168352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Digno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y Santo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6192688" cy="468052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Digno y Santo el cordero  Inmolado en la cruz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Nuevo canto levantaremos  Al quien su trono esta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Estribillo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Santo, santo, santo  Dios todo poderoso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Quien fue, quien es y quien vendrá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La creación te canta  Hosanna al gran Yo soy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Tu eres mi todo  Y yo te adorare</a:t>
            </a:r>
            <a:r>
              <a:rPr lang="es-ES" sz="1800" b="1" dirty="0" smtClean="0">
                <a:solidFill>
                  <a:srgbClr val="FF0000"/>
                </a:solidFill>
              </a:rPr>
              <a:t>.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De un arco iris, esta vestido  Tu voz resuena como los truenos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Recibe Honor y Gloria  Poder y Majestad  A ti al único Rey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Tan grandioso, asombroso  Con solo decir Jesús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Jesús  Oh Jesús  Con solo decir Jesús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Tan grandioso, asombroso </a:t>
            </a:r>
            <a:r>
              <a:rPr lang="es-ES" sz="1800" b="1" dirty="0" smtClean="0">
                <a:solidFill>
                  <a:schemeClr val="bg1"/>
                </a:solidFill>
              </a:rPr>
              <a:t> Con </a:t>
            </a:r>
            <a:r>
              <a:rPr lang="es-ES" sz="1800" b="1" dirty="0" smtClean="0">
                <a:solidFill>
                  <a:schemeClr val="bg1"/>
                </a:solidFill>
              </a:rPr>
              <a:t>solo decir Jesús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Cristo tu nombre es grande fuerte inagotable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tu misterio glorioso  Glorioso es Jesús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113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Digno y Santo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Digno y Santo </dc:title>
  <dc:creator>mary</dc:creator>
  <cp:lastModifiedBy>mary</cp:lastModifiedBy>
  <cp:revision>8</cp:revision>
  <dcterms:created xsi:type="dcterms:W3CDTF">2020-07-04T20:39:12Z</dcterms:created>
  <dcterms:modified xsi:type="dcterms:W3CDTF">2020-07-08T16:09:22Z</dcterms:modified>
</cp:coreProperties>
</file>