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C6B15-E02F-4CBE-B2E1-9D44DD4BF916}" type="datetimeFigureOut">
              <a:rPr lang="en-US" smtClean="0"/>
              <a:t>7/4/2020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CA03E-E3EC-4C3D-88EB-751591F842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C6B15-E02F-4CBE-B2E1-9D44DD4BF916}" type="datetimeFigureOut">
              <a:rPr lang="en-US" smtClean="0"/>
              <a:t>7/4/2020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CA03E-E3EC-4C3D-88EB-751591F842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C6B15-E02F-4CBE-B2E1-9D44DD4BF916}" type="datetimeFigureOut">
              <a:rPr lang="en-US" smtClean="0"/>
              <a:t>7/4/2020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CA03E-E3EC-4C3D-88EB-751591F842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C6B15-E02F-4CBE-B2E1-9D44DD4BF916}" type="datetimeFigureOut">
              <a:rPr lang="en-US" smtClean="0"/>
              <a:t>7/4/2020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CA03E-E3EC-4C3D-88EB-751591F842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C6B15-E02F-4CBE-B2E1-9D44DD4BF916}" type="datetimeFigureOut">
              <a:rPr lang="en-US" smtClean="0"/>
              <a:t>7/4/2020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CA03E-E3EC-4C3D-88EB-751591F842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C6B15-E02F-4CBE-B2E1-9D44DD4BF916}" type="datetimeFigureOut">
              <a:rPr lang="en-US" smtClean="0"/>
              <a:t>7/4/2020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CA03E-E3EC-4C3D-88EB-751591F842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C6B15-E02F-4CBE-B2E1-9D44DD4BF916}" type="datetimeFigureOut">
              <a:rPr lang="en-US" smtClean="0"/>
              <a:t>7/4/2020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CA03E-E3EC-4C3D-88EB-751591F842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C6B15-E02F-4CBE-B2E1-9D44DD4BF916}" type="datetimeFigureOut">
              <a:rPr lang="en-US" smtClean="0"/>
              <a:t>7/4/2020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CA03E-E3EC-4C3D-88EB-751591F842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C6B15-E02F-4CBE-B2E1-9D44DD4BF916}" type="datetimeFigureOut">
              <a:rPr lang="en-US" smtClean="0"/>
              <a:t>7/4/2020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CA03E-E3EC-4C3D-88EB-751591F842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C6B15-E02F-4CBE-B2E1-9D44DD4BF916}" type="datetimeFigureOut">
              <a:rPr lang="en-US" smtClean="0"/>
              <a:t>7/4/2020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CA03E-E3EC-4C3D-88EB-751591F842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C6B15-E02F-4CBE-B2E1-9D44DD4BF916}" type="datetimeFigureOut">
              <a:rPr lang="en-US" smtClean="0"/>
              <a:t>7/4/2020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CA03E-E3EC-4C3D-88EB-751591F842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C6B15-E02F-4CBE-B2E1-9D44DD4BF916}" type="datetimeFigureOut">
              <a:rPr lang="en-US" smtClean="0"/>
              <a:t>7/4/2020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CA03E-E3EC-4C3D-88EB-751591F842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Revelation Song1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gne est l'Agnea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88640"/>
            <a:ext cx="4320480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>
                <a:solidFill>
                  <a:schemeClr val="bg1"/>
                </a:solidFill>
              </a:rPr>
              <a:t>Digne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est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l'Agneau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980728"/>
            <a:ext cx="8712968" cy="5018112"/>
          </a:xfrm>
        </p:spPr>
        <p:txBody>
          <a:bodyPr>
            <a:noAutofit/>
          </a:bodyPr>
          <a:lstStyle/>
          <a:p>
            <a:pPr algn="l"/>
            <a:r>
              <a:rPr lang="fr-FR" sz="2000" b="1" dirty="0" smtClean="0">
                <a:solidFill>
                  <a:schemeClr val="bg1"/>
                </a:solidFill>
              </a:rPr>
              <a:t>Digne est l'agneau sacrifié,  Il est saint, il est saint.</a:t>
            </a:r>
          </a:p>
          <a:p>
            <a:pPr algn="l"/>
            <a:r>
              <a:rPr lang="fr-FR" sz="2000" b="1" dirty="0" smtClean="0">
                <a:solidFill>
                  <a:schemeClr val="bg1"/>
                </a:solidFill>
              </a:rPr>
              <a:t>Un chant nouveau à celui qui siège  Sur le trône de grâce.</a:t>
            </a:r>
          </a:p>
          <a:p>
            <a:pPr algn="l"/>
            <a:r>
              <a:rPr lang="fr-FR" sz="2000" b="1" dirty="0" smtClean="0">
                <a:solidFill>
                  <a:schemeClr val="bg1"/>
                </a:solidFill>
              </a:rPr>
              <a:t> 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Refrain</a:t>
            </a:r>
            <a:endParaRPr lang="fr-F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Saint, oui saint, trois fois saint  Est le Seigneur tout-puissant,</a:t>
            </a: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Qui est, qui était, qui revient!  Je chante avec la création:</a:t>
            </a: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Louange au Roi des rois,  Oui, tu es tout pour moi,</a:t>
            </a: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Et je veux t'adorer.</a:t>
            </a:r>
          </a:p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</a:p>
          <a:p>
            <a:pPr algn="l"/>
            <a:r>
              <a:rPr lang="fr-FR" sz="2000" b="1" dirty="0" smtClean="0">
                <a:solidFill>
                  <a:schemeClr val="bg1"/>
                </a:solidFill>
              </a:rPr>
              <a:t>Ceint des couleurs d'un bel arc-en-ciel,  Entouré d'éclairs, de bruits de tonnerre,</a:t>
            </a:r>
          </a:p>
          <a:p>
            <a:pPr algn="l"/>
            <a:r>
              <a:rPr lang="fr-FR" sz="2000" b="1" dirty="0" smtClean="0">
                <a:solidFill>
                  <a:schemeClr val="bg1"/>
                </a:solidFill>
              </a:rPr>
              <a:t>Louange et honneur, puissance,  Force et gloire sont à toi,</a:t>
            </a:r>
          </a:p>
          <a:p>
            <a:pPr algn="l"/>
            <a:r>
              <a:rPr lang="fr-FR" sz="2000" b="1" dirty="0" smtClean="0">
                <a:solidFill>
                  <a:schemeClr val="bg1"/>
                </a:solidFill>
              </a:rPr>
              <a:t>Sagesse au Roi des rois.</a:t>
            </a:r>
          </a:p>
          <a:p>
            <a:pPr algn="l"/>
            <a:r>
              <a:rPr lang="fr-FR" sz="2000" b="1" dirty="0" smtClean="0">
                <a:solidFill>
                  <a:schemeClr val="bg1"/>
                </a:solidFill>
              </a:rPr>
              <a:t> </a:t>
            </a:r>
          </a:p>
          <a:p>
            <a:pPr algn="l"/>
            <a:r>
              <a:rPr lang="fr-FR" sz="2000" b="1" dirty="0" smtClean="0">
                <a:solidFill>
                  <a:schemeClr val="bg1"/>
                </a:solidFill>
              </a:rPr>
              <a:t>Émerveillé, oui bouleversé  Au seul écho de ton nom.</a:t>
            </a:r>
          </a:p>
          <a:p>
            <a:pPr algn="l"/>
            <a:r>
              <a:rPr lang="fr-FR" sz="2000" b="1" dirty="0" smtClean="0">
                <a:solidFill>
                  <a:schemeClr val="bg1"/>
                </a:solidFill>
              </a:rPr>
              <a:t>Jésus, ton nom est puissance,  Souffle et source d'eau vive.</a:t>
            </a:r>
          </a:p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 quel mystère merveilleux!</a:t>
            </a:r>
            <a:endParaRPr lang="fr-FR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26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Digne est l'Agneau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Digne est l'Agneau </dc:title>
  <dc:creator>mary</dc:creator>
  <cp:lastModifiedBy>mary</cp:lastModifiedBy>
  <cp:revision>11</cp:revision>
  <dcterms:created xsi:type="dcterms:W3CDTF">2020-07-04T18:37:21Z</dcterms:created>
  <dcterms:modified xsi:type="dcterms:W3CDTF">2020-07-04T19:43:55Z</dcterms:modified>
</cp:coreProperties>
</file>