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F957-03A0-467C-A5D5-222B8AAA17DF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8DEE-6CC3-466B-A27B-ECC2E829E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F957-03A0-467C-A5D5-222B8AAA17DF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8DEE-6CC3-466B-A27B-ECC2E829E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F957-03A0-467C-A5D5-222B8AAA17DF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8DEE-6CC3-466B-A27B-ECC2E829E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F957-03A0-467C-A5D5-222B8AAA17DF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8DEE-6CC3-466B-A27B-ECC2E829E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F957-03A0-467C-A5D5-222B8AAA17DF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8DEE-6CC3-466B-A27B-ECC2E829E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F957-03A0-467C-A5D5-222B8AAA17DF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8DEE-6CC3-466B-A27B-ECC2E829E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F957-03A0-467C-A5D5-222B8AAA17DF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8DEE-6CC3-466B-A27B-ECC2E829E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F957-03A0-467C-A5D5-222B8AAA17DF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8DEE-6CC3-466B-A27B-ECC2E829E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F957-03A0-467C-A5D5-222B8AAA17DF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8DEE-6CC3-466B-A27B-ECC2E829E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F957-03A0-467C-A5D5-222B8AAA17DF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8DEE-6CC3-466B-A27B-ECC2E829E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F957-03A0-467C-A5D5-222B8AAA17DF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C8DEE-6CC3-466B-A27B-ECC2E829E5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8F957-03A0-467C-A5D5-222B8AAA17DF}" type="datetimeFigureOut">
              <a:rPr lang="en-US" smtClean="0"/>
              <a:pPr/>
              <a:t>7/15/2020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C8DEE-6CC3-466B-A27B-ECC2E829E5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Amazing Grace  copy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63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s ist Barmherzigke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4896544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Das </a:t>
            </a:r>
            <a:r>
              <a:rPr lang="en-US" b="1" dirty="0" err="1"/>
              <a:t>ist</a:t>
            </a:r>
            <a:r>
              <a:rPr lang="en-US" b="1" dirty="0"/>
              <a:t> </a:t>
            </a:r>
            <a:r>
              <a:rPr lang="en-US" b="1" dirty="0" err="1"/>
              <a:t>Barmherzigkeit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8784976" cy="5760640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 bricht die Ketten von Tod und Sünde?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liebt beständig und ohne Ende?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Gott der Herrlichkeit, König der Könige!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 lässt uns staunend in Ehrfurcht stehen?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Mit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heil’gem Donner die Erde beben?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Gott der Herrlichkeit, König der Könige! 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Chorus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Das ist Barmherzigkeit, das ist die Liebe selbst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Dass du für mich einstehst und mein Kreuz auf dich nahmst.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Du hast den Preis bezahlt, mich von der Schuld erkauft.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Für immer sing ich von deiner Güte, Herr! 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 bringt das Chaos zurück in Ordnung?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schenkt dem Waisen von neuem Hoffnung?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Herr der Herrlichkeit, der Herr der Herrlichkeit.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 herrscht wahrhaftig gerecht und weise,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scheint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die Sonne im hellem Glanze?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Herr der Herrlichkeit, König der Könige! 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Würdig ist Lamm auf dem Thron.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Würdig der König, der den Tod besiegte!</a:t>
            </a:r>
            <a:endParaRPr lang="de-DE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160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Das ist Barmherzigkeit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ist Barmherzigkeit</dc:title>
  <dc:creator>mary</dc:creator>
  <cp:lastModifiedBy>mary</cp:lastModifiedBy>
  <cp:revision>7</cp:revision>
  <dcterms:created xsi:type="dcterms:W3CDTF">2020-07-14T17:01:37Z</dcterms:created>
  <dcterms:modified xsi:type="dcterms:W3CDTF">2020-07-15T17:11:54Z</dcterms:modified>
</cp:coreProperties>
</file>