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B032-9AEB-43B8-B699-69A694D08760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399F-17AB-447E-879F-89C41C3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B032-9AEB-43B8-B699-69A694D08760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399F-17AB-447E-879F-89C41C3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B032-9AEB-43B8-B699-69A694D08760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399F-17AB-447E-879F-89C41C3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B032-9AEB-43B8-B699-69A694D08760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399F-17AB-447E-879F-89C41C3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B032-9AEB-43B8-B699-69A694D08760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399F-17AB-447E-879F-89C41C3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B032-9AEB-43B8-B699-69A694D08760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399F-17AB-447E-879F-89C41C3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B032-9AEB-43B8-B699-69A694D08760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399F-17AB-447E-879F-89C41C3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B032-9AEB-43B8-B699-69A694D08760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399F-17AB-447E-879F-89C41C3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B032-9AEB-43B8-B699-69A694D08760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399F-17AB-447E-879F-89C41C3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B032-9AEB-43B8-B699-69A694D08760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399F-17AB-447E-879F-89C41C3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B032-9AEB-43B8-B699-69A694D08760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399F-17AB-447E-879F-89C41C3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AB032-9AEB-43B8-B699-69A694D08760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399F-17AB-447E-879F-89C41C3E12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on and the lamb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rdero y Leó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528392" cy="33265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Cordero y León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4896544" cy="487409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nubes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llegará   Los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reinos se inclinarán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Cadenas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romperá 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 alma alabará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¿Pues quién detiene al Poderoso?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Nuestro Dios es </a:t>
            </a:r>
            <a:r>
              <a:rPr lang="es-ES" sz="1800" b="1" dirty="0" smtClean="0">
                <a:solidFill>
                  <a:srgbClr val="FF0000"/>
                </a:solidFill>
              </a:rPr>
              <a:t>león  El </a:t>
            </a:r>
            <a:r>
              <a:rPr lang="es-ES" sz="1800" b="1" dirty="0" smtClean="0">
                <a:solidFill>
                  <a:srgbClr val="FF0000"/>
                </a:solidFill>
              </a:rPr>
              <a:t>León de Judá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Quien ruge y </a:t>
            </a:r>
            <a:r>
              <a:rPr lang="es-ES" sz="1800" b="1" dirty="0" smtClean="0">
                <a:solidFill>
                  <a:srgbClr val="FF0000"/>
                </a:solidFill>
              </a:rPr>
              <a:t>pelea  En </a:t>
            </a:r>
            <a:r>
              <a:rPr lang="es-ES" sz="1800" b="1" dirty="0" smtClean="0">
                <a:solidFill>
                  <a:srgbClr val="FF0000"/>
                </a:solidFill>
              </a:rPr>
              <a:t>nuestras batallas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Todos se postrarán ante Él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Nuestro Dios es Cordero Que inmolado fue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El pecado </a:t>
            </a:r>
            <a:r>
              <a:rPr lang="es-ES" sz="1800" b="1" dirty="0" smtClean="0">
                <a:solidFill>
                  <a:srgbClr val="FF0000"/>
                </a:solidFill>
              </a:rPr>
              <a:t>quitó  Y </a:t>
            </a:r>
            <a:r>
              <a:rPr lang="es-ES" sz="1800" b="1" dirty="0" smtClean="0">
                <a:solidFill>
                  <a:srgbClr val="FF0000"/>
                </a:solidFill>
              </a:rPr>
              <a:t>dio libertad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Todos se postrarán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ante el Cordero y el León Se doblará toda rodilla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puertas abran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 Camino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nuestro Rey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vino 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salvar 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cautivo libertar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¿Pues quién detiene al Poderoso?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Quién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detiene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Poderoso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Quién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detiene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Poderoso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Cordero y León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Cordero y León</dc:title>
  <dc:creator>mary</dc:creator>
  <cp:lastModifiedBy>mary</cp:lastModifiedBy>
  <cp:revision>7</cp:revision>
  <dcterms:created xsi:type="dcterms:W3CDTF">2020-07-18T19:55:59Z</dcterms:created>
  <dcterms:modified xsi:type="dcterms:W3CDTF">2020-07-19T17:58:32Z</dcterms:modified>
</cp:coreProperties>
</file>