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DCEA-B80D-4114-87F0-E86E7B3B3790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6FAB-1354-4C5D-ACDF-B306D3500A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5796136" y="1196752"/>
            <a:ext cx="3347864" cy="4464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 magnifico n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Che</a:t>
            </a:r>
            <a:r>
              <a:rPr lang="en-US" b="1" dirty="0" smtClean="0"/>
              <a:t> </a:t>
            </a:r>
            <a:r>
              <a:rPr lang="en-US" b="1" dirty="0" err="1"/>
              <a:t>magnifico</a:t>
            </a:r>
            <a:r>
              <a:rPr lang="en-US" b="1" dirty="0"/>
              <a:t> </a:t>
            </a:r>
            <a:r>
              <a:rPr lang="en-US" b="1" dirty="0" err="1"/>
              <a:t>nome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848872" cy="576064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1: Sei la Parola dal principio Uno con l’Altissimo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Nella creazione la Tua gloria Rivelata in Te,Gesù.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 1: Che magnifico Nome è Che magnifico Nome è Il Nome di Gesù mio Re Che magnifico Nome è Incomparabile  Che magnifico Nome è Il Suo Nome.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2: Per averci più vicino Sei sceso in terra qui tra noi                                                    Perdonati dal Tuo amore Cosa ci dividerà?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 2:Che splendido Nome è Che splendido Nome è Il Nome di Gesù mio Re Che splendido Nome è Incomparabile  Che splendido Nome è Il Suo Nome.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La morte è vinta  Il velo è spezzato  La tomba è vuota per sempre Il cielo proclama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Tua gloria  Perché sei risorto, mio Gesù.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Senza rivali  Senza eguali  Ora e per sempre, Tu sei Re Tuo è il regno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è la gloria  Santo è il Tuo Nome, mio Gesù.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 3: Che potente Nome è Che potente Nome è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Il Nome di Gesù mio Re Che potente Nome è Incomparabile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Che potente Nome è Il Suo Nome.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Che magnifico nome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Che magnifico nome </dc:title>
  <dc:creator>mary</dc:creator>
  <cp:lastModifiedBy>mary</cp:lastModifiedBy>
  <cp:revision>7</cp:revision>
  <dcterms:created xsi:type="dcterms:W3CDTF">2020-07-30T15:51:08Z</dcterms:created>
  <dcterms:modified xsi:type="dcterms:W3CDTF">2020-07-30T17:16:19Z</dcterms:modified>
</cp:coreProperties>
</file>