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5634-6F8E-44DF-BD44-D2811F1DE0F9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75194-4350-4B01-92C1-7D2CB157B7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5634-6F8E-44DF-BD44-D2811F1DE0F9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75194-4350-4B01-92C1-7D2CB157B7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5634-6F8E-44DF-BD44-D2811F1DE0F9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75194-4350-4B01-92C1-7D2CB157B7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5634-6F8E-44DF-BD44-D2811F1DE0F9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75194-4350-4B01-92C1-7D2CB157B7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5634-6F8E-44DF-BD44-D2811F1DE0F9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75194-4350-4B01-92C1-7D2CB157B7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5634-6F8E-44DF-BD44-D2811F1DE0F9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75194-4350-4B01-92C1-7D2CB157B7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5634-6F8E-44DF-BD44-D2811F1DE0F9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75194-4350-4B01-92C1-7D2CB157B7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5634-6F8E-44DF-BD44-D2811F1DE0F9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75194-4350-4B01-92C1-7D2CB157B7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5634-6F8E-44DF-BD44-D2811F1DE0F9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75194-4350-4B01-92C1-7D2CB157B7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5634-6F8E-44DF-BD44-D2811F1DE0F9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75194-4350-4B01-92C1-7D2CB157B7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5634-6F8E-44DF-BD44-D2811F1DE0F9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75194-4350-4B01-92C1-7D2CB157B7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95634-6F8E-44DF-BD44-D2811F1DE0F9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75194-4350-4B01-92C1-7D2CB157B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항상 진실케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ange mon coeur Seigne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632" y="1268760"/>
            <a:ext cx="6336704" cy="576064"/>
          </a:xfrm>
        </p:spPr>
        <p:txBody>
          <a:bodyPr>
            <a:normAutofit fontScale="90000"/>
          </a:bodyPr>
          <a:lstStyle/>
          <a:p>
            <a:r>
              <a:rPr lang="en-US" dirty="0"/>
              <a:t> 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b="1" dirty="0"/>
              <a:t>Change </a:t>
            </a:r>
            <a:r>
              <a:rPr lang="en-US" b="1" dirty="0" err="1"/>
              <a:t>mon</a:t>
            </a:r>
            <a:r>
              <a:rPr lang="en-US" b="1" dirty="0"/>
              <a:t> </a:t>
            </a:r>
            <a:r>
              <a:rPr lang="en-US" b="1" dirty="0" err="1"/>
              <a:t>coeur</a:t>
            </a:r>
            <a:r>
              <a:rPr lang="en-US" b="1" dirty="0"/>
              <a:t> Seigneur</a:t>
            </a:r>
            <a:r>
              <a:rPr lang="en-US" dirty="0"/>
              <a:t/>
            </a:r>
            <a:br>
              <a:rPr lang="en-US" dirty="0"/>
            </a:b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55776" y="2132856"/>
            <a:ext cx="4104456" cy="4176464"/>
          </a:xfrm>
        </p:spPr>
        <p:txBody>
          <a:bodyPr>
            <a:noAutofit/>
          </a:bodyPr>
          <a:lstStyle/>
          <a:p>
            <a:pPr algn="l"/>
            <a:r>
              <a:rPr lang="fr-FR" sz="2400" b="1" dirty="0" smtClean="0">
                <a:solidFill>
                  <a:srgbClr val="FF0000"/>
                </a:solidFill>
              </a:rPr>
              <a:t>Refrain </a:t>
            </a:r>
            <a:r>
              <a:rPr lang="fr-FR" sz="2400" b="1" dirty="0" smtClean="0">
                <a:solidFill>
                  <a:srgbClr val="FF0000"/>
                </a:solidFill>
              </a:rPr>
              <a:t/>
            </a:r>
            <a:br>
              <a:rPr lang="fr-FR" sz="2400" b="1" dirty="0" smtClean="0">
                <a:solidFill>
                  <a:srgbClr val="FF0000"/>
                </a:solidFill>
              </a:rPr>
            </a:br>
            <a:r>
              <a:rPr lang="fr-FR" sz="2400" b="1" dirty="0">
                <a:solidFill>
                  <a:srgbClr val="FF0000"/>
                </a:solidFill>
              </a:rPr>
              <a:t>Change mon cœur, Seigneur,</a:t>
            </a:r>
            <a:r>
              <a:rPr lang="fr-FR" sz="2400" b="1" dirty="0" smtClean="0">
                <a:solidFill>
                  <a:srgbClr val="FF0000"/>
                </a:solidFill>
              </a:rPr>
              <a:t/>
            </a:r>
            <a:br>
              <a:rPr lang="fr-FR" sz="2400" b="1" dirty="0" smtClean="0">
                <a:solidFill>
                  <a:srgbClr val="FF0000"/>
                </a:solidFill>
              </a:rPr>
            </a:br>
            <a:r>
              <a:rPr lang="fr-FR" sz="2400" b="1" dirty="0" smtClean="0">
                <a:solidFill>
                  <a:srgbClr val="FF0000"/>
                </a:solidFill>
              </a:rPr>
              <a:t>Et purifie-moi, </a:t>
            </a:r>
            <a:r>
              <a:rPr lang="fr-FR" sz="2400" b="1" dirty="0" smtClean="0">
                <a:solidFill>
                  <a:srgbClr val="FF0000"/>
                </a:solidFill>
              </a:rPr>
              <a:t/>
            </a:r>
            <a:br>
              <a:rPr lang="fr-FR" sz="2400" b="1" dirty="0" smtClean="0">
                <a:solidFill>
                  <a:srgbClr val="FF0000"/>
                </a:solidFill>
              </a:rPr>
            </a:br>
            <a:r>
              <a:rPr lang="fr-FR" sz="2400" b="1" dirty="0">
                <a:solidFill>
                  <a:srgbClr val="FF0000"/>
                </a:solidFill>
              </a:rPr>
              <a:t>Change mon cœur, Seigneur,</a:t>
            </a:r>
            <a:r>
              <a:rPr lang="fr-FR" sz="2400" b="1" dirty="0" smtClean="0">
                <a:solidFill>
                  <a:srgbClr val="FF0000"/>
                </a:solidFill>
              </a:rPr>
              <a:t/>
            </a:r>
            <a:br>
              <a:rPr lang="fr-FR" sz="2400" b="1" dirty="0" smtClean="0">
                <a:solidFill>
                  <a:srgbClr val="FF0000"/>
                </a:solidFill>
              </a:rPr>
            </a:br>
            <a:r>
              <a:rPr lang="fr-FR" sz="2400" b="1" dirty="0">
                <a:solidFill>
                  <a:srgbClr val="FF0000"/>
                </a:solidFill>
              </a:rPr>
              <a:t>que je sois comme toi.</a:t>
            </a:r>
            <a:r>
              <a:rPr lang="fr-F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Jésus, tu es le potier,</a:t>
            </a:r>
            <a:r>
              <a:rPr lang="fr-F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je suis l'argile.</a:t>
            </a:r>
            <a:r>
              <a:rPr lang="fr-F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Brise-moi, façonne-moi,</a:t>
            </a:r>
            <a:r>
              <a:rPr lang="fr-F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oui c'est mon désir.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1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    Change mon coeur Seigneur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    Change mon coeur Seigneur  </dc:title>
  <dc:creator>mary</dc:creator>
  <cp:lastModifiedBy>mary</cp:lastModifiedBy>
  <cp:revision>6</cp:revision>
  <dcterms:created xsi:type="dcterms:W3CDTF">2020-07-01T15:57:39Z</dcterms:created>
  <dcterms:modified xsi:type="dcterms:W3CDTF">2020-07-01T17:53:28Z</dcterms:modified>
</cp:coreProperties>
</file>