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9185-78D0-4CAB-A672-1D7D86FDD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8BEF-669F-4E11-A725-CBF1888452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9185-78D0-4CAB-A672-1D7D86FDD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8BEF-669F-4E11-A725-CBF1888452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9185-78D0-4CAB-A672-1D7D86FDD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8BEF-669F-4E11-A725-CBF1888452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9185-78D0-4CAB-A672-1D7D86FDD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8BEF-669F-4E11-A725-CBF1888452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9185-78D0-4CAB-A672-1D7D86FDD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8BEF-669F-4E11-A725-CBF1888452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9185-78D0-4CAB-A672-1D7D86FDD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8BEF-669F-4E11-A725-CBF1888452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9185-78D0-4CAB-A672-1D7D86FDD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8BEF-669F-4E11-A725-CBF1888452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9185-78D0-4CAB-A672-1D7D86FDD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8BEF-669F-4E11-A725-CBF1888452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9185-78D0-4CAB-A672-1D7D86FDD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8BEF-669F-4E11-A725-CBF1888452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9185-78D0-4CAB-A672-1D7D86FDD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8BEF-669F-4E11-A725-CBF1888452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9185-78D0-4CAB-A672-1D7D86FDD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8BEF-669F-4E11-A725-CBF1888452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99185-78D0-4CAB-A672-1D7D86FDD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F8BEF-669F-4E11-A725-CBF1888452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63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e dar nemerit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88432" cy="4046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Ce</a:t>
            </a:r>
            <a:r>
              <a:rPr lang="en-US" b="1" dirty="0" smtClean="0"/>
              <a:t> </a:t>
            </a:r>
            <a:r>
              <a:rPr lang="en-US" b="1" dirty="0" err="1" smtClean="0"/>
              <a:t>dar</a:t>
            </a:r>
            <a:r>
              <a:rPr lang="en-US" b="1" dirty="0" smtClean="0"/>
              <a:t> </a:t>
            </a:r>
            <a:r>
              <a:rPr lang="en-US" b="1" dirty="0" err="1" smtClean="0"/>
              <a:t>nemeritat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6120680" cy="561662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Cine transformă în soare veșnic  Orice fărâmă de întuneric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Domnul gloriei, e Domnul Domnilor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Cine vorbește, cea Lui vorbire  Zguduie munții din temelie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Domnul gloriei, e Domnul Domnilor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Ce dar nemeritat, ce drept să fiu salvat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În ceasul cel mai greu, ai luat păcatul meu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Moartea ai biruit, ca eu să fiu sfințit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Astăzi cânt liber, Isus m-ai mântuit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poate azi să ridice  Pe cei căzuți iar, ca fii și fiice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Domnul gloriei, e Domnul Domnilor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Cine aduce la El popoare,  Plin de dreptate și îndurare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Domnul gloriei, e Domnul Domnilor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Vrednic este Mielul junghiat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Vrednic e Împăratul din morți înviat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Ce dar nemeritat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dar nemeritat</dc:title>
  <dc:creator>mary</dc:creator>
  <cp:lastModifiedBy>mary</cp:lastModifiedBy>
  <cp:revision>10</cp:revision>
  <dcterms:created xsi:type="dcterms:W3CDTF">2020-07-13T20:50:44Z</dcterms:created>
  <dcterms:modified xsi:type="dcterms:W3CDTF">2020-07-14T16:16:45Z</dcterms:modified>
</cp:coreProperties>
</file>