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CCD9B-3995-40E5-806C-0D2E74FEE112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427B8-7765-4D4C-82D4-A586A24C55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ecul revelati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39"/>
            <a:ext cx="4392488" cy="50405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Cantecul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revelatiei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7560840" cy="4874096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Vrednic Miel e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vi-VN" sz="1800" b="1" dirty="0" smtClean="0">
                <a:solidFill>
                  <a:schemeClr val="bg1"/>
                </a:solidFill>
              </a:rPr>
              <a:t>Domnul slavei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vi-VN" sz="1800" b="1" dirty="0" smtClean="0">
                <a:solidFill>
                  <a:schemeClr val="bg1"/>
                </a:solidFill>
              </a:rPr>
              <a:t>Sfânt e, sfânt e doar El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Să-i cântăm dar,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vi-VN" sz="1800" b="1" dirty="0" smtClean="0">
                <a:solidFill>
                  <a:schemeClr val="bg1"/>
                </a:solidFill>
              </a:rPr>
              <a:t>Celui ce-n veci stă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vi-VN" sz="1800" b="1" dirty="0" smtClean="0">
                <a:solidFill>
                  <a:schemeClr val="bg1"/>
                </a:solidFill>
              </a:rPr>
              <a:t>Pe al milei tron.</a:t>
            </a:r>
          </a:p>
          <a:p>
            <a:pPr algn="l"/>
            <a:endParaRPr lang="en-US" sz="1800" b="1" dirty="0" smtClean="0"/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</a:t>
            </a:r>
            <a:endPara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Sfânt e, sfânt e, sfânt e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</a:rPr>
              <a:t>Domnul Atotputernic,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A fost și Este și va fi.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</a:rPr>
              <a:t>Îi cântă universul: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Slăvit să fii Isus!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</a:rPr>
              <a:t>Ești tot ce am mai bun,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</a:rPr>
              <a:t>Prin cântec, Te laud.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/>
          </a:p>
          <a:p>
            <a:pPr algn="l"/>
            <a:endParaRPr lang="vi-VN" sz="1800" b="1" dirty="0" smtClean="0"/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Îmbrăcat ești în lumină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vi-VN" sz="1800" b="1" dirty="0" smtClean="0">
                <a:solidFill>
                  <a:schemeClr val="bg1"/>
                </a:solidFill>
              </a:rPr>
              <a:t>Ne umpli viața cu măreție.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Putere, onoare, glorie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vi-VN" sz="1800" b="1" dirty="0" smtClean="0">
                <a:solidFill>
                  <a:schemeClr val="bg1"/>
                </a:solidFill>
              </a:rPr>
              <a:t>Lauda a Ta va fi!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Ești Rege azi și-n veșnicii!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vi-VN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Cuprins de teamă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vi-VN" sz="1800" b="1" dirty="0" smtClean="0">
                <a:solidFill>
                  <a:schemeClr val="bg1"/>
                </a:solidFill>
              </a:rPr>
              <a:t>Și de uimire,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vi-VN" sz="1800" b="1" dirty="0" smtClean="0">
                <a:solidFill>
                  <a:schemeClr val="bg1"/>
                </a:solidFill>
              </a:rPr>
              <a:t>Când rostesc Numele tău.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În Tine e putere,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vi-VN" sz="1800" b="1" dirty="0" smtClean="0">
                <a:solidFill>
                  <a:schemeClr val="bg1"/>
                </a:solidFill>
              </a:rPr>
              <a:t>Suflare, apă vie,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Minunea vieții mele ești!</a:t>
            </a:r>
            <a:endParaRPr lang="vi-VN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Cantecul revelatiei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Cantecul revelatiei</dc:title>
  <dc:creator>mary</dc:creator>
  <cp:lastModifiedBy>mary</cp:lastModifiedBy>
  <cp:revision>10</cp:revision>
  <dcterms:created xsi:type="dcterms:W3CDTF">2020-07-07T14:14:21Z</dcterms:created>
  <dcterms:modified xsi:type="dcterms:W3CDTF">2020-07-09T15:07:10Z</dcterms:modified>
</cp:coreProperties>
</file>