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814A8-7E03-4573-9370-0E94F3579B14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22964-0CE9-4061-A5CC-7E66D928F7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nte do Tr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Canção</a:t>
            </a:r>
            <a:r>
              <a:rPr lang="en-US" b="1" dirty="0" smtClean="0">
                <a:solidFill>
                  <a:schemeClr val="bg1"/>
                </a:solidFill>
              </a:rPr>
              <a:t> do </a:t>
            </a:r>
            <a:r>
              <a:rPr lang="en-US" b="1" dirty="0" err="1" smtClean="0">
                <a:solidFill>
                  <a:schemeClr val="bg1"/>
                </a:solidFill>
              </a:rPr>
              <a:t>Apocalipse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5976664" cy="4802088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Digno é o Cordeiro  Que foi morto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Santo, Santo Ele é  Um novo cântico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Ao que se assenta  Sobre o Trono do Céu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Refrão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Santo, Santo, Santo  Deus Todo Poderoso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Que era, e é, e há de vir  Com a criação eu canto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Louvores ao Rei dos reis  És tudo para mim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 eu Te adorarei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Está vestido do arco-íris  Sons de trovão, luzes, relâmpagos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Louvores, honra e glória  Força e poder pra sempre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Ao único Rei eternamente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Maravilhado, extasiado  Eu fico ao ouvir Teu nome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Jesus, Teu nome é Força  É fôlego de Vida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Misteriosa Água Viva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111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Canção do Apocalipse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Diante do Trono</dc:title>
  <dc:creator>mary</dc:creator>
  <cp:lastModifiedBy>mary</cp:lastModifiedBy>
  <cp:revision>7</cp:revision>
  <dcterms:created xsi:type="dcterms:W3CDTF">2020-07-04T18:41:08Z</dcterms:created>
  <dcterms:modified xsi:type="dcterms:W3CDTF">2020-07-04T20:25:22Z</dcterms:modified>
</cp:coreProperties>
</file>