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08B5-C44F-41F5-8C1A-B79881ABA0FE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BB61D-818F-42E2-8DAA-088C5C8E46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yayang Dak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Biyayang</a:t>
            </a:r>
            <a:r>
              <a:rPr lang="en-US" b="1" dirty="0" smtClean="0"/>
              <a:t> </a:t>
            </a:r>
            <a:r>
              <a:rPr lang="en-US" b="1" dirty="0" err="1"/>
              <a:t>Dakila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984776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Nagsusumamo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sandaigdigan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Manghang-mangha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Biyayang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Dakila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Wagas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Pagsinta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Kasalanan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Iyong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pinawi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Ikaw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namatay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Kristo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awit</a:t>
            </a:r>
            <a:r>
              <a:rPr lang="en-US" sz="1800" b="1" dirty="0" smtClean="0">
                <a:solidFill>
                  <a:srgbClr val="FF0000"/>
                </a:solidFill>
              </a:rPr>
              <a:t>  Ay </a:t>
            </a:r>
            <a:r>
              <a:rPr lang="en-US" sz="1800" b="1" dirty="0" err="1" smtClean="0">
                <a:solidFill>
                  <a:srgbClr val="FF0000"/>
                </a:solidFill>
              </a:rPr>
              <a:t>para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Sa'yo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kaguluhan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nagpapalaya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Kumukupkop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Sayo'ng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namumuno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sandaigdigan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katarungan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karapat-dapat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iisang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tagumpay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karapat-dapat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Biyayang Dakila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Biyayang Dakila </dc:title>
  <dc:creator>mary</dc:creator>
  <cp:lastModifiedBy>mary</cp:lastModifiedBy>
  <cp:revision>5</cp:revision>
  <dcterms:created xsi:type="dcterms:W3CDTF">2020-07-14T16:52:51Z</dcterms:created>
  <dcterms:modified xsi:type="dcterms:W3CDTF">2020-07-17T17:12:05Z</dcterms:modified>
</cp:coreProperties>
</file>