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DF837-3919-44B2-87BA-A8E022213CF1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63D5B-FEE8-47DB-92EE-55D8F6DD1F6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od Good Fath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30669" y="1676400"/>
            <a:ext cx="4613331" cy="4113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pa Yang Bai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"/>
            <a:ext cx="3600400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Bapa</a:t>
            </a:r>
            <a:r>
              <a:rPr lang="en-US" b="1" dirty="0" smtClean="0"/>
              <a:t> </a:t>
            </a:r>
            <a:r>
              <a:rPr lang="en-US" b="1" dirty="0"/>
              <a:t>Yang </a:t>
            </a:r>
            <a:r>
              <a:rPr lang="en-US" b="1" dirty="0" err="1"/>
              <a:t>Baik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6336704" cy="619268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mengenai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peribadi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tengah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membisik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sendiri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Engkau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Bapa</a:t>
            </a:r>
            <a:r>
              <a:rPr lang="en-US" sz="1800" b="1" dirty="0" smtClean="0">
                <a:solidFill>
                  <a:srgbClr val="FF0000"/>
                </a:solidFill>
              </a:rPr>
              <a:t> yang </a:t>
            </a:r>
            <a:r>
              <a:rPr lang="en-US" sz="1800" b="1" dirty="0" err="1" smtClean="0">
                <a:solidFill>
                  <a:srgbClr val="FF0000"/>
                </a:solidFill>
              </a:rPr>
              <a:t>baik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en-US" sz="1800" b="1" dirty="0" err="1" smtClean="0">
                <a:solidFill>
                  <a:srgbClr val="FF0000"/>
                </a:solidFill>
              </a:rPr>
              <a:t>Engkau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baik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Engkau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baik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Engkau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baik</a:t>
            </a:r>
            <a:r>
              <a:rPr lang="en-US" sz="1800" b="1" dirty="0" smtClean="0">
                <a:solidFill>
                  <a:srgbClr val="FF0000"/>
                </a:solidFill>
              </a:rPr>
              <a:t>   Ku </a:t>
            </a:r>
            <a:r>
              <a:rPr lang="en-US" sz="1800" b="1" dirty="0" err="1" smtClean="0">
                <a:solidFill>
                  <a:srgbClr val="FF0000"/>
                </a:solidFill>
              </a:rPr>
              <a:t>dikasihi</a:t>
            </a:r>
            <a:r>
              <a:rPr lang="en-US" sz="1800" b="1" dirty="0" smtClean="0">
                <a:solidFill>
                  <a:srgbClr val="FF0000"/>
                </a:solidFill>
              </a:rPr>
              <a:t> Mu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Ku </a:t>
            </a:r>
            <a:r>
              <a:rPr lang="en-US" sz="1800" b="1" dirty="0" err="1" smtClean="0">
                <a:solidFill>
                  <a:srgbClr val="FF0000"/>
                </a:solidFill>
              </a:rPr>
              <a:t>anak</a:t>
            </a:r>
            <a:r>
              <a:rPr lang="en-US" sz="1800" b="1" dirty="0" smtClean="0">
                <a:solidFill>
                  <a:srgbClr val="FF0000"/>
                </a:solidFill>
              </a:rPr>
              <a:t> Mu, </a:t>
            </a:r>
            <a:r>
              <a:rPr lang="en-US" sz="1800" b="1" dirty="0" err="1" smtClean="0">
                <a:solidFill>
                  <a:srgbClr val="FF0000"/>
                </a:solidFill>
              </a:rPr>
              <a:t>ku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anak</a:t>
            </a:r>
            <a:r>
              <a:rPr lang="en-US" sz="1800" b="1" dirty="0" smtClean="0">
                <a:solidFill>
                  <a:srgbClr val="FF0000"/>
                </a:solidFill>
              </a:rPr>
              <a:t> Mu  Ku </a:t>
            </a:r>
            <a:r>
              <a:rPr lang="en-US" sz="1800" b="1" dirty="0" err="1" smtClean="0">
                <a:solidFill>
                  <a:srgbClr val="FF0000"/>
                </a:solidFill>
              </a:rPr>
              <a:t>anak</a:t>
            </a:r>
            <a:r>
              <a:rPr lang="en-US" sz="1800" b="1" dirty="0" smtClean="0">
                <a:solidFill>
                  <a:srgbClr val="FF0000"/>
                </a:solidFill>
              </a:rPr>
              <a:t> Mu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mencari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jawapan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jawapannya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sebelum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meminta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dinafikan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sempurna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digambarkan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117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Bapa Yang Baik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Bapa Yang Baik </dc:title>
  <dc:creator>mary</dc:creator>
  <cp:lastModifiedBy>mary</cp:lastModifiedBy>
  <cp:revision>6</cp:revision>
  <dcterms:created xsi:type="dcterms:W3CDTF">2020-07-24T15:36:35Z</dcterms:created>
  <dcterms:modified xsi:type="dcterms:W3CDTF">2020-07-24T18:46:56Z</dcterms:modified>
</cp:coreProperties>
</file>