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052A4-80FF-49D2-BE02-369DD9E96A9E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C2071-1576-428D-8A57-7982F6DD60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ài Ca Khải Huy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032448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Bài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Ca </a:t>
            </a:r>
            <a:r>
              <a:rPr lang="en-US" b="1" dirty="0" err="1">
                <a:solidFill>
                  <a:schemeClr val="bg1"/>
                </a:solidFill>
              </a:rPr>
              <a:t>Khải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Huyền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496944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bg1"/>
                </a:solidFill>
              </a:rPr>
              <a:t>1.Tôn ngợi Thiên Chúa chết vì nhân thế . Thật thánh khiết là Chiên Con Dâng bài ca mới lên Vua ngự ngôi thánh tại thiên cung đầy yêu thương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 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Ngợi khen danh Chúa thánh thay. Là Chúa Cứu thế rất năng quyền.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Hiện có, đang còn, và cho đến mãi sau. Hòa cùng muôn dân cất tiếng ca.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Chúc tán Chúa Vua muôn vua! Có Chúa, có cả mọi điều. Con xin kính thờ phượng Cha.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2.Chúa mặc vinh hiển, dương quang Ngài soi sáng.Chớp nhoáng từ muôn hướng tỏ bày chính Ngài. Hỡi Chúa nguyện tôn quí,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hiển </a:t>
            </a:r>
            <a:r>
              <a:rPr lang="vi-VN" b="1" dirty="0" smtClean="0">
                <a:solidFill>
                  <a:schemeClr val="bg1"/>
                </a:solidFill>
              </a:rPr>
              <a:t>vinh, oai nghi với năng quyền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vi-VN" b="1" dirty="0" smtClean="0">
                <a:solidFill>
                  <a:schemeClr val="bg1"/>
                </a:solidFill>
              </a:rPr>
              <a:t>Ngài </a:t>
            </a:r>
            <a:r>
              <a:rPr lang="vi-VN" b="1" dirty="0" smtClean="0">
                <a:solidFill>
                  <a:schemeClr val="bg1"/>
                </a:solidFill>
              </a:rPr>
              <a:t>thuộc Đấng duy một mình Vua Trời. 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3.Dấu kỳ ơn Chúa, phép lạ do Chúa đầy khắp đất Ngài thật vinh quang.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Giê-xu kìa danh Cha lớn thay giống như suối thiêng tuôn trào </a:t>
            </a:r>
            <a:r>
              <a:rPr lang="en-US" b="1" smtClean="0">
                <a:solidFill>
                  <a:schemeClr val="bg1"/>
                </a:solidFill>
              </a:rPr>
              <a:t>                                     </a:t>
            </a:r>
            <a:r>
              <a:rPr lang="vi-VN" b="1" smtClean="0">
                <a:solidFill>
                  <a:schemeClr val="bg1"/>
                </a:solidFill>
              </a:rPr>
              <a:t>vẫn </a:t>
            </a:r>
            <a:r>
              <a:rPr lang="vi-VN" b="1" dirty="0" smtClean="0">
                <a:solidFill>
                  <a:schemeClr val="bg1"/>
                </a:solidFill>
              </a:rPr>
              <a:t>luôn nhiệm mầu và tươi đẹp.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Bài Ca Khải Huyền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Bài Ca Khải Huyền </dc:title>
  <dc:creator>mary</dc:creator>
  <cp:lastModifiedBy>mary</cp:lastModifiedBy>
  <cp:revision>8</cp:revision>
  <dcterms:created xsi:type="dcterms:W3CDTF">2020-07-04T21:00:18Z</dcterms:created>
  <dcterms:modified xsi:type="dcterms:W3CDTF">2020-07-05T21:24:42Z</dcterms:modified>
</cp:coreProperties>
</file>