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67E31-8719-431A-A606-26BF9E5A50D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731C-B9B9-41D2-9232-D6608BD17F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u Menye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600400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/>
              <a:t>Menyerah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336704" cy="554461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Berlutut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menarik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Drench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kemurahan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terungkap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seruanku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Berbicaralah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Berbicaralah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menyerah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menyerah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ingin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lebih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ingin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lebih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bergegas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Aku Menyerah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Aku Menyerah </dc:title>
  <dc:creator>mary</dc:creator>
  <cp:lastModifiedBy>mary</cp:lastModifiedBy>
  <cp:revision>4</cp:revision>
  <dcterms:created xsi:type="dcterms:W3CDTF">2020-07-11T17:12:14Z</dcterms:created>
  <dcterms:modified xsi:type="dcterms:W3CDTF">2020-07-11T18:51:39Z</dcterms:modified>
</cp:coreProperties>
</file>