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67A2-D080-4490-AD97-CDDD81582C5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45AE-524C-4F9B-9637-DFAF1BEDA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67A2-D080-4490-AD97-CDDD81582C5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45AE-524C-4F9B-9637-DFAF1BEDA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67A2-D080-4490-AD97-CDDD81582C5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45AE-524C-4F9B-9637-DFAF1BEDA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67A2-D080-4490-AD97-CDDD81582C5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45AE-524C-4F9B-9637-DFAF1BEDA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67A2-D080-4490-AD97-CDDD81582C5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45AE-524C-4F9B-9637-DFAF1BEDA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67A2-D080-4490-AD97-CDDD81582C5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45AE-524C-4F9B-9637-DFAF1BEDA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67A2-D080-4490-AD97-CDDD81582C5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45AE-524C-4F9B-9637-DFAF1BEDA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67A2-D080-4490-AD97-CDDD81582C5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45AE-524C-4F9B-9637-DFAF1BEDA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67A2-D080-4490-AD97-CDDD81582C5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45AE-524C-4F9B-9637-DFAF1BEDA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67A2-D080-4490-AD97-CDDD81582C5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45AE-524C-4F9B-9637-DFAF1BEDA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67A2-D080-4490-AD97-CDDD81582C5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45AE-524C-4F9B-9637-DFAF1BEDA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267A2-D080-4490-AD97-CDDD81582C5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745AE-524C-4F9B-9637-DFAF1BEDA2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の国と神の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3888432" cy="62068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b="1" smtClean="0"/>
              <a:t>神</a:t>
            </a:r>
            <a:r>
              <a:rPr lang="ja-JP" altLang="en-US" b="1" smtClean="0"/>
              <a:t>の国と神の義</a:t>
            </a:r>
            <a:br>
              <a:rPr lang="ja-JP" altLang="en-US" b="1" smtClean="0"/>
            </a:br>
            <a:r>
              <a:rPr lang="ja-JP" altLang="en-US" b="1"/>
              <a:t/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5004048" cy="2592288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国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 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の義をまず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めなさい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これらのものは   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与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えられる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アレル　アレルヤ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はパンだけで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きるものではない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口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から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出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つの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言葉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で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きる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アレル　アレルヤ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神の国と神の義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神の国と神の義を</dc:title>
  <dc:creator>mary</dc:creator>
  <cp:lastModifiedBy>mary</cp:lastModifiedBy>
  <cp:revision>8</cp:revision>
  <dcterms:created xsi:type="dcterms:W3CDTF">2020-06-06T19:02:04Z</dcterms:created>
  <dcterms:modified xsi:type="dcterms:W3CDTF">2020-06-08T21:41:13Z</dcterms:modified>
</cp:coreProperties>
</file>