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C30D-4E1D-4571-AB49-FD331CA142EA}" type="datetimeFigureOut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F1CF5-D052-4362-A4CA-71DE8E3A83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이름 아시죠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祂認識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268760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祂認識我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636912"/>
            <a:ext cx="4104456" cy="3600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有一位上帝，編織我的心，</a:t>
            </a: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在很有恆久以前，我生命在祂手心。</a:t>
            </a:r>
          </a:p>
          <a:p>
            <a:pPr algn="l"/>
            <a:endParaRPr lang="en-US" altLang="zh-TW" sz="2000" b="1" dirty="0" smtClean="0">
              <a:solidFill>
                <a:schemeClr val="bg1"/>
              </a:solidFill>
            </a:endParaRPr>
          </a:p>
          <a:p>
            <a:pPr algn="l"/>
            <a:endParaRPr lang="zh-TW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祂認識我，也知道我的心，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數過每滴眼淚，當我呼叫他必應。</a:t>
            </a:r>
          </a:p>
          <a:p>
            <a:pPr algn="l"/>
            <a:endParaRPr lang="en-US" altLang="zh-TW" sz="2000" b="1" dirty="0" smtClean="0">
              <a:solidFill>
                <a:schemeClr val="bg1"/>
              </a:solidFill>
            </a:endParaRPr>
          </a:p>
          <a:p>
            <a:pPr algn="l"/>
            <a:endParaRPr lang="zh-TW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我有個天父，祂叫我寶貝，</a:t>
            </a: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永遠不離棄我，無論我到哪裡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。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83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祂認識我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祂認識我 </dc:title>
  <dc:creator>mary</dc:creator>
  <cp:lastModifiedBy>mary</cp:lastModifiedBy>
  <cp:revision>5</cp:revision>
  <dcterms:created xsi:type="dcterms:W3CDTF">2020-06-20T16:59:27Z</dcterms:created>
  <dcterms:modified xsi:type="dcterms:W3CDTF">2020-06-21T20:29:39Z</dcterms:modified>
</cp:coreProperties>
</file>