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54E98-A0DC-4874-B2C2-3F1A786A60C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7E0C7-AC34-4618-AE69-AC32962E6E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w Great Is Our God 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神真偉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112" y="116632"/>
            <a:ext cx="2880320" cy="4618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我神真偉大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8064" y="764704"/>
            <a:ext cx="3744416" cy="58326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尊貴榮耀君王  在全地之上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願萬民都喜樂  全地都喜樂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主你滿有榮光  黑暗都躲藏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萬民高聲唱  齊來高聲唱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rgbClr val="FF0000"/>
                </a:solidFill>
              </a:rPr>
              <a:t>Chorus   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我神 真偉大  歌頌你聖名 真偉大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全地都看見  我神 真偉大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昔在永在君王  從今直到永遠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你從不曾改變  永存在天地間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你是三一真神  父子與聖靈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真神的羔羊 全能神羔羊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我神 真偉大  歌頌你聖名 真偉大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全地都看見  我神 真偉大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rgbClr val="FF0000"/>
                </a:solidFill>
              </a:rPr>
              <a:t>Chorus   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你至聖尊名  配受大讚美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全心歌頌  我神 真偉大</a:t>
            </a:r>
            <a:r>
              <a:rPr lang="en-US" altLang="zh-TW" b="1" dirty="0" smtClean="0">
                <a:solidFill>
                  <a:srgbClr val="FF0000"/>
                </a:solidFill>
              </a:rPr>
              <a:t>(x4)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162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我神真偉大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我神真偉大 </dc:title>
  <dc:creator>mary</dc:creator>
  <cp:lastModifiedBy>FRONT</cp:lastModifiedBy>
  <cp:revision>8</cp:revision>
  <dcterms:created xsi:type="dcterms:W3CDTF">2020-06-11T15:50:00Z</dcterms:created>
  <dcterms:modified xsi:type="dcterms:W3CDTF">2023-11-07T20:25:40Z</dcterms:modified>
</cp:coreProperties>
</file>