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2D77-A9F0-486F-BE6F-A5C0FC1EEE24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F40F2-0C65-4B13-839E-B2ACBEC947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2D77-A9F0-486F-BE6F-A5C0FC1EEE24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F40F2-0C65-4B13-839E-B2ACBEC947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2D77-A9F0-486F-BE6F-A5C0FC1EEE24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F40F2-0C65-4B13-839E-B2ACBEC947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2D77-A9F0-486F-BE6F-A5C0FC1EEE24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F40F2-0C65-4B13-839E-B2ACBEC947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2D77-A9F0-486F-BE6F-A5C0FC1EEE24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F40F2-0C65-4B13-839E-B2ACBEC947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2D77-A9F0-486F-BE6F-A5C0FC1EEE24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F40F2-0C65-4B13-839E-B2ACBEC947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2D77-A9F0-486F-BE6F-A5C0FC1EEE24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F40F2-0C65-4B13-839E-B2ACBEC947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2D77-A9F0-486F-BE6F-A5C0FC1EEE24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F40F2-0C65-4B13-839E-B2ACBEC947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2D77-A9F0-486F-BE6F-A5C0FC1EEE24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F40F2-0C65-4B13-839E-B2ACBEC947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2D77-A9F0-486F-BE6F-A5C0FC1EEE24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F40F2-0C65-4B13-839E-B2ACBEC947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2D77-A9F0-486F-BE6F-A5C0FC1EEE24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F40F2-0C65-4B13-839E-B2ACBEC947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72D77-A9F0-486F-BE6F-A5C0FC1EEE24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F40F2-0C65-4B13-839E-B2ACBEC947E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King of Majest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愛している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2952328" cy="578495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愛しているよ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196752"/>
            <a:ext cx="3240360" cy="4680520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愛しているよ 求めているよ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最高に あなたは 知ってる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本当の言葉さ 作り物じゃない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あなたのため 命捧げる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気高き王よ 願いはひとつ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主よ 一緒にいたい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主よ 一緒にいたい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ジサス 我が 救い主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永遠に 賛美を 捧げます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99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愛しているよ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愛しているよ </dc:title>
  <dc:creator>mary</dc:creator>
  <cp:lastModifiedBy>mary</cp:lastModifiedBy>
  <cp:revision>3</cp:revision>
  <dcterms:created xsi:type="dcterms:W3CDTF">2020-06-24T15:56:58Z</dcterms:created>
  <dcterms:modified xsi:type="dcterms:W3CDTF">2020-06-24T16:27:30Z</dcterms:modified>
</cp:coreProperties>
</file>