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71765-4854-4011-B91F-BD8A78257F55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5262-17BB-4CD9-B626-F874606848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eople Need the Lord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彼らには主が必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76464" cy="620687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彼</a:t>
            </a:r>
            <a:r>
              <a:rPr lang="ja-JP" altLang="en-US" b="1"/>
              <a:t>らには主が必要</a:t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5040560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日々行き交う人々　何を願う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むなしいその目つきは　何によって満たす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みな自分の苦痛と恐れに満ち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隠された叫び声　主は聞かれる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彼らはみな　主が必要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砕かれ　傷ついた心　主が開かれる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彼らはみな　主が必要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みな知るようになるであろう　愛の主を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真っ暗な世で 光へと召され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失われた人々と　分かち合いなさいとおっしゃった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主の愛だけが　愛することが出来る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私たちが分かち合うとき　彼らは知るであろう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彼らはみな　主が必要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砕かれ　傷ついた心　主が開かれる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彼らはみな　主が必要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みな知るようになるであろう 愛の主を 愛の主を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彼らには主が必要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彼らには主が必要 </dc:title>
  <dc:creator>mary</dc:creator>
  <cp:lastModifiedBy>mary</cp:lastModifiedBy>
  <cp:revision>5</cp:revision>
  <dcterms:created xsi:type="dcterms:W3CDTF">2020-06-02T14:53:42Z</dcterms:created>
  <dcterms:modified xsi:type="dcterms:W3CDTF">2020-06-02T15:30:53Z</dcterms:modified>
</cp:coreProperties>
</file>