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7E83-7376-4B67-BD8B-C92FDEE26689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132FF-3DE2-4748-8FA4-226A5F2AB1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7E83-7376-4B67-BD8B-C92FDEE26689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132FF-3DE2-4748-8FA4-226A5F2AB1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7E83-7376-4B67-BD8B-C92FDEE26689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132FF-3DE2-4748-8FA4-226A5F2AB1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7E83-7376-4B67-BD8B-C92FDEE26689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132FF-3DE2-4748-8FA4-226A5F2AB1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7E83-7376-4B67-BD8B-C92FDEE26689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132FF-3DE2-4748-8FA4-226A5F2AB1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7E83-7376-4B67-BD8B-C92FDEE26689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132FF-3DE2-4748-8FA4-226A5F2AB1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7E83-7376-4B67-BD8B-C92FDEE26689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132FF-3DE2-4748-8FA4-226A5F2AB1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7E83-7376-4B67-BD8B-C92FDEE26689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132FF-3DE2-4748-8FA4-226A5F2AB1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7E83-7376-4B67-BD8B-C92FDEE26689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132FF-3DE2-4748-8FA4-226A5F2AB1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7E83-7376-4B67-BD8B-C92FDEE26689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132FF-3DE2-4748-8FA4-226A5F2AB1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7E83-7376-4B67-BD8B-C92FDEE26689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132FF-3DE2-4748-8FA4-226A5F2AB1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7E83-7376-4B67-BD8B-C92FDEE26689}" type="datetimeFigureOut">
              <a:rPr lang="en-US" smtClean="0"/>
              <a:pPr/>
              <a:t>6/24/2020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132FF-3DE2-4748-8FA4-226A5F2AB1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King of Majesty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尊贵的君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0"/>
            <a:ext cx="2880320" cy="548679"/>
          </a:xfrm>
        </p:spPr>
        <p:txBody>
          <a:bodyPr>
            <a:normAutofit fontScale="90000"/>
          </a:bodyPr>
          <a:lstStyle/>
          <a:p>
            <a:r>
              <a:rPr lang="ko-KR" altLang="en-US" b="1" dirty="0"/>
              <a:t>尊贵的君王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2952328" cy="5688632"/>
          </a:xfrm>
        </p:spPr>
        <p:txBody>
          <a:bodyPr>
            <a:noAutofit/>
          </a:bodyPr>
          <a:lstStyle/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祢知道 我爱祢 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祢知道 我需要 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更多认识祢 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远超过我想象</a:t>
            </a: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我想要 对祢说 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这些话 不虚假 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我愿为祢活 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我愿一生跟随</a:t>
            </a:r>
          </a:p>
          <a:p>
            <a:pPr algn="l"/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副歌</a:t>
            </a:r>
            <a:endParaRPr lang="zh-CN" alt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尊贵的君王 我别无所求 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我只要与祢同行 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我只要与祢同行</a:t>
            </a: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耶稣祢是我生命的救主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从永远到永远我献上 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我全心赞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美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97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尊贵的君王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陛下之王</dc:title>
  <dc:creator>mary</dc:creator>
  <cp:lastModifiedBy>mary</cp:lastModifiedBy>
  <cp:revision>8</cp:revision>
  <dcterms:created xsi:type="dcterms:W3CDTF">2020-06-23T16:41:00Z</dcterms:created>
  <dcterms:modified xsi:type="dcterms:W3CDTF">2020-06-24T16:10:20Z</dcterms:modified>
</cp:coreProperties>
</file>