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FF41-3502-4FB1-B506-809D76E83048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3654-8922-445A-A1BA-B6C63CE3C2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先求神的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ko-KR" altLang="en-US" b="1" dirty="0" smtClean="0"/>
              <a:t>先求神的國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55576" y="2348880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你們要先求祂的國，先求祂的義，</a:t>
            </a:r>
            <a:br>
              <a:rPr lang="zh-TW" altLang="en-US" b="1" dirty="0" smtClean="0"/>
            </a:br>
            <a:r>
              <a:rPr lang="zh-TW" altLang="en-US" b="1" dirty="0" smtClean="0"/>
              <a:t>這些東西祂都要加給你們。</a:t>
            </a:r>
            <a:br>
              <a:rPr lang="zh-TW" altLang="en-US" b="1" dirty="0" smtClean="0"/>
            </a:br>
            <a:r>
              <a:rPr lang="zh-TW" altLang="en-US" b="1" dirty="0" smtClean="0"/>
              <a:t>阿利路，阿利路亞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endParaRPr lang="zh-TW" altLang="en-US" b="1" dirty="0" smtClean="0"/>
          </a:p>
          <a:p>
            <a:r>
              <a:rPr lang="zh-TW" altLang="en-US" b="1" dirty="0" smtClean="0"/>
              <a:t>　</a:t>
            </a:r>
          </a:p>
          <a:p>
            <a:r>
              <a:rPr lang="zh-TW" altLang="en-US" b="1" dirty="0" smtClean="0"/>
              <a:t>你</a:t>
            </a:r>
            <a:r>
              <a:rPr lang="zh-TW" altLang="en-US" b="1" dirty="0" smtClean="0"/>
              <a:t>們祈求就必給你們，尋找，就尋見。</a:t>
            </a:r>
            <a:br>
              <a:rPr lang="zh-TW" altLang="en-US" b="1" dirty="0" smtClean="0"/>
            </a:br>
            <a:r>
              <a:rPr lang="zh-TW" altLang="en-US" b="1" dirty="0" smtClean="0"/>
              <a:t>叩門的就必給你們開門</a:t>
            </a:r>
            <a:br>
              <a:rPr lang="zh-TW" altLang="en-US" b="1" dirty="0" smtClean="0"/>
            </a:br>
            <a:r>
              <a:rPr lang="zh-TW" altLang="en-US" b="1" dirty="0" smtClean="0"/>
              <a:t>阿利路，阿利路亞。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先求神的國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先求祂的國與義</dc:title>
  <dc:creator>mary</dc:creator>
  <cp:lastModifiedBy>mary</cp:lastModifiedBy>
  <cp:revision>15</cp:revision>
  <dcterms:created xsi:type="dcterms:W3CDTF">2020-06-06T18:07:22Z</dcterms:created>
  <dcterms:modified xsi:type="dcterms:W3CDTF">2020-06-07T22:14:12Z</dcterms:modified>
</cp:coreProperties>
</file>