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2A47-4E72-4C4E-8FC5-5D561F244F72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E1492-0275-426C-A148-4C92B5E84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2A47-4E72-4C4E-8FC5-5D561F244F72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E1492-0275-426C-A148-4C92B5E84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2A47-4E72-4C4E-8FC5-5D561F244F72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E1492-0275-426C-A148-4C92B5E84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2A47-4E72-4C4E-8FC5-5D561F244F72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E1492-0275-426C-A148-4C92B5E84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2A47-4E72-4C4E-8FC5-5D561F244F72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E1492-0275-426C-A148-4C92B5E84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2A47-4E72-4C4E-8FC5-5D561F244F72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E1492-0275-426C-A148-4C92B5E84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2A47-4E72-4C4E-8FC5-5D561F244F72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E1492-0275-426C-A148-4C92B5E84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2A47-4E72-4C4E-8FC5-5D561F244F72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E1492-0275-426C-A148-4C92B5E84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2A47-4E72-4C4E-8FC5-5D561F244F72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E1492-0275-426C-A148-4C92B5E84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2A47-4E72-4C4E-8FC5-5D561F244F72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E1492-0275-426C-A148-4C92B5E84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2A47-4E72-4C4E-8FC5-5D561F244F72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E1492-0275-426C-A148-4C92B5E846B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62A47-4E72-4C4E-8FC5-5D561F244F72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E1492-0275-426C-A148-4C92B5E846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偉大な神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404664"/>
            <a:ext cx="2376264" cy="54868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偉大</a:t>
            </a:r>
            <a:r>
              <a:rPr lang="ja-JP" altLang="en-US" b="1"/>
              <a:t>な</a:t>
            </a:r>
            <a:r>
              <a:rPr lang="ko-KR" altLang="en-US" b="1"/>
              <a:t>神</a:t>
            </a:r>
            <a:br>
              <a:rPr lang="ko-KR" altLang="en-US" b="1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124744"/>
            <a:ext cx="3312368" cy="5544616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主の栄光　身にまとい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地のすべては　主を喜ぶ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主の光に　闇は隠れ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その御声に　震えだす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rgbClr val="FF0000"/>
                </a:solidFill>
              </a:rPr>
              <a:t>Chorus 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なんて偉大な　我らの主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あなたは　全地は知る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偉大な神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時を超えて　御手に握る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初めであり 終わりなる主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父 子 御霊　唯一の神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獅子であり 小羊なる主 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 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主の御名は　すべてに勝り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讃美受けるべきお方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偉大な神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偉大な神 </dc:title>
  <dc:creator>mary</dc:creator>
  <cp:lastModifiedBy>mary</cp:lastModifiedBy>
  <cp:revision>5</cp:revision>
  <dcterms:created xsi:type="dcterms:W3CDTF">2020-06-17T14:55:58Z</dcterms:created>
  <dcterms:modified xsi:type="dcterms:W3CDTF">2020-06-17T15:35:59Z</dcterms:modified>
</cp:coreProperties>
</file>