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2AB6B-C1E9-48F5-B35B-4B448E8C633B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A426-93CC-41CC-92F6-035373A53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2AB6B-C1E9-48F5-B35B-4B448E8C633B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A426-93CC-41CC-92F6-035373A53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2AB6B-C1E9-48F5-B35B-4B448E8C633B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A426-93CC-41CC-92F6-035373A53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2AB6B-C1E9-48F5-B35B-4B448E8C633B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A426-93CC-41CC-92F6-035373A53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2AB6B-C1E9-48F5-B35B-4B448E8C633B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A426-93CC-41CC-92F6-035373A53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2AB6B-C1E9-48F5-B35B-4B448E8C633B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A426-93CC-41CC-92F6-035373A53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2AB6B-C1E9-48F5-B35B-4B448E8C633B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A426-93CC-41CC-92F6-035373A53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2AB6B-C1E9-48F5-B35B-4B448E8C633B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A426-93CC-41CC-92F6-035373A53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2AB6B-C1E9-48F5-B35B-4B448E8C633B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A426-93CC-41CC-92F6-035373A53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2AB6B-C1E9-48F5-B35B-4B448E8C633B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A426-93CC-41CC-92F6-035373A53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2AB6B-C1E9-48F5-B35B-4B448E8C633B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A426-93CC-41CC-92F6-035373A535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2AB6B-C1E9-48F5-B35B-4B448E8C633B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9A426-93CC-41CC-92F6-035373A535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ia Dolorosa.jpg"/>
          <p:cNvPicPr>
            <a:picLocks noChangeAspect="1"/>
          </p:cNvPicPr>
          <p:nvPr userDrawn="1"/>
        </p:nvPicPr>
        <p:blipFill>
          <a:blip r:embed="rId14" cstate="print">
            <a:lum bright="6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ヴィア・ドロロー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104456" cy="432048"/>
          </a:xfrm>
        </p:spPr>
        <p:txBody>
          <a:bodyPr>
            <a:normAutofit fontScale="90000"/>
          </a:bodyPr>
          <a:lstStyle/>
          <a:p>
            <a:r>
              <a:rPr lang="ja-JP" altLang="en-US"/>
              <a:t>ヴィア・ドロローサ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764704"/>
            <a:ext cx="3960440" cy="5760640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その日ドロロサへと　続く道は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兵士と人々であふれる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一人の男を十字架につけるために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あざけられ　ムチ打たれ　血を流し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いばらのかんむりをかぶり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人々の叫び　背負い続けて歩く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ja-JP" altLang="en-US" sz="1800" b="1" smtClean="0">
              <a:solidFill>
                <a:srgbClr val="FF0000"/>
              </a:solidFill>
            </a:endParaRP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ドロロサの道は苦しみの道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子羊　メサイヤ　主イエス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あなたのために　わたしのために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ドロロサの道は続く　カルバリー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イエスの血によりすべてのものは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愛ゆえに　流された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ヴィア・ドロローサ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ヴィア・ドロローサ</dc:title>
  <dc:creator>mary</dc:creator>
  <cp:lastModifiedBy>mary</cp:lastModifiedBy>
  <cp:revision>8</cp:revision>
  <dcterms:created xsi:type="dcterms:W3CDTF">2020-06-27T20:56:35Z</dcterms:created>
  <dcterms:modified xsi:type="dcterms:W3CDTF">2020-06-29T18:41:50Z</dcterms:modified>
</cp:coreProperties>
</file>