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DD6E3-F428-44D4-B060-AA6023EC06BE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3C94D-61E1-4650-9C0F-D35DB6A6DB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พลง องค์พระบารม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39"/>
            <a:ext cx="4824536" cy="50405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เพลง องค์พระบารมี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4320480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รักพระองค์ ทรงรับรู้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 ต้องการ อยากเรียนรู้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พระองค์มากกว่าก่อน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มากเกินที่เคยเข้าใจ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ทุกถ้อยคำ ออกจากใจ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ทุกถ้อยคำ สื่อความหมาย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ขออยู่เพื่อพระองค์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ขอมอบถวายให้พระองค์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Pre-chorus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องค์พระบารมี  ข้าฯ ต้องการพระองค์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อยากใกล้ชิด พระเจ้าของข้าฯ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ได้ใกล้ชิด พระเจ้าของข้าฯ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พระเยซู พระองค์เป็นพระผู้ช่วยประเสริฐ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จากวันนี้และทุกทุกวันสืบไป</a:t>
            </a:r>
          </a:p>
          <a:p>
            <a:pPr algn="l"/>
            <a:r>
              <a:rPr lang="th-TH" b="1" dirty="0" smtClean="0">
                <a:solidFill>
                  <a:srgbClr val="FF0000"/>
                </a:solidFill>
              </a:rPr>
              <a:t>จะร้องเพลงสรรเสริญ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เพลง องค์พระบารมี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เพลง องค์พระบารมี </dc:title>
  <dc:creator>mary</dc:creator>
  <cp:lastModifiedBy>mary</cp:lastModifiedBy>
  <cp:revision>4</cp:revision>
  <dcterms:created xsi:type="dcterms:W3CDTF">2020-06-25T17:59:07Z</dcterms:created>
  <dcterms:modified xsi:type="dcterms:W3CDTF">2020-06-25T18:17:26Z</dcterms:modified>
</cp:coreProperties>
</file>