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DA055-30AA-4C96-865E-5D9B997946E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48A6-9BB8-45F1-91D5-DED6F7351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DA055-30AA-4C96-865E-5D9B997946E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48A6-9BB8-45F1-91D5-DED6F7351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DA055-30AA-4C96-865E-5D9B997946E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48A6-9BB8-45F1-91D5-DED6F7351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DA055-30AA-4C96-865E-5D9B997946E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48A6-9BB8-45F1-91D5-DED6F7351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DA055-30AA-4C96-865E-5D9B997946E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48A6-9BB8-45F1-91D5-DED6F7351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DA055-30AA-4C96-865E-5D9B997946E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48A6-9BB8-45F1-91D5-DED6F7351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DA055-30AA-4C96-865E-5D9B997946E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48A6-9BB8-45F1-91D5-DED6F7351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DA055-30AA-4C96-865E-5D9B997946E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48A6-9BB8-45F1-91D5-DED6F7351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DA055-30AA-4C96-865E-5D9B997946E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48A6-9BB8-45F1-91D5-DED6F7351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DA055-30AA-4C96-865E-5D9B997946E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48A6-9BB8-45F1-91D5-DED6F7351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DA055-30AA-4C96-865E-5D9B997946E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248A6-9BB8-45F1-91D5-DED6F7351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DA055-30AA-4C96-865E-5D9B997946E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248A6-9BB8-45F1-91D5-DED6F735183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w Great Is Our God copy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พลง พระเจ้าทรงยิ่งใหญ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548680"/>
            <a:ext cx="5904656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เพลง </a:t>
            </a:r>
            <a:r>
              <a:rPr lang="th-TH" b="1" dirty="0"/>
              <a:t>พระเจ้าทรงยิ่งใหญ่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358008"/>
            <a:ext cx="5328592" cy="5499992"/>
          </a:xfrm>
        </p:spPr>
        <p:txBody>
          <a:bodyPr>
            <a:normAutofit lnSpcReduction="10000"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พระองค์เต็มด้วยศักดิ์ศรี เปี่ยมด้วยพระบารมี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ทุกคนต่างซ้องสรรเสริญ โลกต่างซ้องสรรเสริญ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พระองค์เป็นแสงสุกใส ความมืดมลายจากไป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พระสุรเสียงครั่นคร้าม พระสุรเสียงครั่นคร้าม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พระเจ้า ทรงยิ่งใหญ่ ร้องด้วยกัน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พระเจ้าทรงยิ่งใหญ่ จงร้องสรรเสริญ</a:t>
            </a:r>
          </a:p>
          <a:p>
            <a:pPr algn="l"/>
            <a:r>
              <a:rPr lang="th-TH" sz="1800" b="1" dirty="0" smtClean="0">
                <a:solidFill>
                  <a:srgbClr val="FF0000"/>
                </a:solidFill>
              </a:rPr>
              <a:t>พระเจ้า พระเจ้า ทรงยิ่งใหญ่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พระองค์ผู้ทรงพระชนม์ และไร้ซึ่งกาลเวลา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เป็นเบื้องต้นและสุดท้าย เป็นเบื้องต้นและสุดท้าย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พระบิดาและพระบุตร     พระวิญญาณบริสุทธิ์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ทรงเป็นพระเจ้าหนึ่งเดียว เป็นพระเจ้าหนึ่งเดียว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Brigde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พระนาม เหนือนามใดใด สมควรรับการสรรเสริญ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จิตใจฉันร้อง พระเจ้า ทรงยิ่งใหญ่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110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เพลง พระเจ้าทรงยิ่งใหญ่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เพลง พระเจ้าทรงยิ่งใหญ่ </dc:title>
  <dc:creator>mary</dc:creator>
  <cp:lastModifiedBy>mary</cp:lastModifiedBy>
  <cp:revision>7</cp:revision>
  <dcterms:created xsi:type="dcterms:W3CDTF">2020-06-15T16:40:56Z</dcterms:created>
  <dcterms:modified xsi:type="dcterms:W3CDTF">2020-06-15T17:06:18Z</dcterms:modified>
</cp:coreProperties>
</file>