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59" d="100"/>
          <a:sy n="59" d="100"/>
        </p:scale>
        <p:origin x="-2045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D089-9971-4BC8-9D73-EF1DCD25B945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E6BF0-F130-4CC0-8983-4C6CF23C7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D089-9971-4BC8-9D73-EF1DCD25B945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E6BF0-F130-4CC0-8983-4C6CF23C7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D089-9971-4BC8-9D73-EF1DCD25B945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E6BF0-F130-4CC0-8983-4C6CF23C7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D089-9971-4BC8-9D73-EF1DCD25B945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E6BF0-F130-4CC0-8983-4C6CF23C7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D089-9971-4BC8-9D73-EF1DCD25B945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E6BF0-F130-4CC0-8983-4C6CF23C7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D089-9971-4BC8-9D73-EF1DCD25B945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E6BF0-F130-4CC0-8983-4C6CF23C7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D089-9971-4BC8-9D73-EF1DCD25B945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E6BF0-F130-4CC0-8983-4C6CF23C7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D089-9971-4BC8-9D73-EF1DCD25B945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E6BF0-F130-4CC0-8983-4C6CF23C7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D089-9971-4BC8-9D73-EF1DCD25B945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E6BF0-F130-4CC0-8983-4C6CF23C7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D089-9971-4BC8-9D73-EF1DCD25B945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E6BF0-F130-4CC0-8983-4C6CF23C7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D089-9971-4BC8-9D73-EF1DCD25B945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E6BF0-F130-4CC0-8983-4C6CF23C7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2D089-9971-4BC8-9D73-EF1DCD25B945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E6BF0-F130-4CC0-8983-4C6CF23C74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จงแสวงหาแผ่นดินของพระเจ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764704"/>
            <a:ext cx="3888432" cy="5616624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จงแสวงหาแผ่นดินของพระเจ้า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และความชอบธรรมของพระองค์ก่อน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แล้วพระองค์จะเพิ่มเติมสิ่งทั้งปวงให้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ฮาเลลู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ฮาเลลู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ยา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มนุษย์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ไม่มืขึวิตโดย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อาหาร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เท่า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นะ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แดโดยหักถัอยคำ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ออกจา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พระโอษรัของพระเจ้า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ฮาเลลู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ฮาเลลู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ยา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จงนุลขอ แล้วท่าน จะได้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จงหา แล้ว จะพบ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จงเคาะแล้ว  พระเจ้าะเปิดให้แก่ท่าน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ฮาเลลู  ฮา เลลู 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ยา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endParaRPr lang="th-TH" sz="18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ฮา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</a:rPr>
              <a:t>เล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</a:rPr>
              <a:t>ลู</a:t>
            </a:r>
            <a:r>
              <a:rPr lang="th-TH" sz="1800" b="1" dirty="0" smtClean="0">
                <a:solidFill>
                  <a:srgbClr val="FF0000"/>
                </a:solidFill>
              </a:rPr>
              <a:t> </a:t>
            </a:r>
            <a:r>
              <a:rPr lang="th-TH" sz="1800" b="1" dirty="0" smtClean="0">
                <a:solidFill>
                  <a:srgbClr val="FF0000"/>
                </a:solidFill>
              </a:rPr>
              <a:t>ฮา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th-TH" sz="1800" b="1" dirty="0" smtClean="0">
                <a:solidFill>
                  <a:srgbClr val="FF0000"/>
                </a:solidFill>
              </a:rPr>
              <a:t>ฮา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</a:rPr>
              <a:t>เล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</a:rPr>
              <a:t>ลู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</a:rPr>
              <a:t>ยา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ฮา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</a:rPr>
              <a:t>เล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</a:rPr>
              <a:t>ลูยา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th-TH" sz="1800" b="1" dirty="0" smtClean="0">
                <a:solidFill>
                  <a:srgbClr val="FF0000"/>
                </a:solidFill>
              </a:rPr>
              <a:t>ฮาเลลู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th-TH" sz="1800" dirty="0" smtClean="0">
                <a:solidFill>
                  <a:srgbClr val="FF0000"/>
                </a:solidFill>
              </a:rPr>
              <a:t>ฮาเลลู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th-TH" sz="1800" dirty="0" smtClean="0">
                <a:solidFill>
                  <a:srgbClr val="FF0000"/>
                </a:solidFill>
              </a:rPr>
              <a:t>ยา</a:t>
            </a:r>
            <a:endParaRPr lang="th-TH" sz="1800" dirty="0" smtClean="0">
              <a:solidFill>
                <a:srgbClr val="FF0000"/>
              </a:solidFill>
            </a:endParaRPr>
          </a:p>
          <a:p>
            <a:pPr algn="l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200800" cy="459433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จงแสวงหาแผ่นดินของพระเจ้า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27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จงแสวงหาแผ่นดินของพระเจ้า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จงแสวงหาแผ่นดินของพระเจ้า</dc:title>
  <dc:creator>mary</dc:creator>
  <cp:lastModifiedBy>mary</cp:lastModifiedBy>
  <cp:revision>47</cp:revision>
  <dcterms:created xsi:type="dcterms:W3CDTF">2020-06-06T18:28:52Z</dcterms:created>
  <dcterms:modified xsi:type="dcterms:W3CDTF">2020-06-10T19:02:35Z</dcterms:modified>
</cp:coreProperties>
</file>