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CE0E-2135-48E2-B968-31DD3A635C9D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7D4-48B1-4103-88ED-4D78C7D6F8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CE0E-2135-48E2-B968-31DD3A635C9D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7D4-48B1-4103-88ED-4D78C7D6F8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CE0E-2135-48E2-B968-31DD3A635C9D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7D4-48B1-4103-88ED-4D78C7D6F8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CE0E-2135-48E2-B968-31DD3A635C9D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7D4-48B1-4103-88ED-4D78C7D6F8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CE0E-2135-48E2-B968-31DD3A635C9D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7D4-48B1-4103-88ED-4D78C7D6F8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CE0E-2135-48E2-B968-31DD3A635C9D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7D4-48B1-4103-88ED-4D78C7D6F8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CE0E-2135-48E2-B968-31DD3A635C9D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7D4-48B1-4103-88ED-4D78C7D6F8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CE0E-2135-48E2-B968-31DD3A635C9D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7D4-48B1-4103-88ED-4D78C7D6F8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CE0E-2135-48E2-B968-31DD3A635C9D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7D4-48B1-4103-88ED-4D78C7D6F8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CE0E-2135-48E2-B968-31DD3A635C9D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7D4-48B1-4103-88ED-4D78C7D6F8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CE0E-2135-48E2-B968-31DD3A635C9D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7D4-48B1-4103-88ED-4D78C7D6F8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9CE0E-2135-48E2-B968-31DD3A635C9D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E77D4-48B1-4103-88ED-4D78C7D6F8A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eople Need the Lord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คนต้องการพระ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8052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คน</a:t>
            </a:r>
            <a:r>
              <a:rPr lang="th-TH" b="1" dirty="0"/>
              <a:t>ต้องการพระเจ้า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5760640" cy="5328592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แต่ละวันผู้คนดิ้นรน  ความสับสนซ่อนในสายตา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ด้วยดวงใจรุ่มร้อนวุ่นวาย ต่างก็พากันหลง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ต้องทนทุกข์ระทมขมตรม  สู้ความทุกข์ทุกวัน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แสร้งเฮฮาซ่อนรอยน้ำตา  แต่พระเยซูเข้าใจ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>
                <a:solidFill>
                  <a:srgbClr val="FF0000"/>
                </a:solidFill>
              </a:rPr>
              <a:t>ร้องรับ</a:t>
            </a:r>
            <a:endParaRPr lang="th-TH" sz="18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คนต้องการพระเจ้า   คนต้องมีพระเจ้า   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เมื่อความฝันต้องแหลกสลาย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พระเจ้าทรงช่วยได้  คนต้องการพระเจ้า 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คนต้องมีพระเจ้า  เมื่อใดเราจะ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สำนึก (เมื่อใดเราจะสำนึก)   (ว่า)คนต้องมีพระเจ้า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เราถูกเลือกให้เป็นแสงส่อง  สิ่งถูกต้องให้ผู้หลงไป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มีสิ่งใดจะคุ้มเท่ากันกับแบ่งความรักแก่ผู้หลงทาง 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ความรักของพระองค์สอนให้  เข้าใจทุกข์ที่เขาแบก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โลกต้องการความรักพระเจ้า เราต้องนำพระพร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143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คนต้องการพระเจ้า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คนต้องการพระเจ้า </dc:title>
  <dc:creator>mary</dc:creator>
  <cp:lastModifiedBy>mary</cp:lastModifiedBy>
  <cp:revision>3</cp:revision>
  <dcterms:created xsi:type="dcterms:W3CDTF">2020-06-02T15:01:22Z</dcterms:created>
  <dcterms:modified xsi:type="dcterms:W3CDTF">2020-06-02T15:32:50Z</dcterms:modified>
</cp:coreProperties>
</file>