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B8248-6E60-4AF0-8CC0-897863DEFE24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CB71C-54FB-4733-8346-CED1942A363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ـرب فـي عـل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332656"/>
            <a:ext cx="2952328" cy="404664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الـرب فـي عـلاه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1124744"/>
            <a:ext cx="2912368" cy="5472608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-1-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الرب في علاه مكللاً ببهاء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عظيمُ القدرةِ شديدُ الرفعةِ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يلتفُ بالمجدِ والظلمة تختفي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وجهِ ذا الاله 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عظيم يا الله كم انت عظيم يا الله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كم انت عظيم .. عظيم يا الله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-2-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جليل لجيل يملـُـكُ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والكلُ سيخضعُ للألفُ والياء الكائن للابد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الآبُ السمائي الأبنُ السرمدي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الروحُ الأزلي .. الروحُ الأزلي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جسر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انت مَلِكُ المُلوك مستحقٌ السجود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وستبصر العيون كم انت عظيم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الـرب فـي عـلاه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الـرب فـي عـلاه</dc:title>
  <dc:creator>mary</dc:creator>
  <cp:lastModifiedBy>mary</cp:lastModifiedBy>
  <cp:revision>5</cp:revision>
  <dcterms:created xsi:type="dcterms:W3CDTF">2020-06-13T15:49:19Z</dcterms:created>
  <dcterms:modified xsi:type="dcterms:W3CDTF">2020-06-13T16:22:38Z</dcterms:modified>
</cp:coreProperties>
</file>