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E3E88-54B3-437A-B69F-EBC3D9938CA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E80B3-A4BC-47F7-83E4-F7B54892E2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елик наш Госпо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04664"/>
            <a:ext cx="4464496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Велик </a:t>
            </a:r>
            <a:r>
              <a:rPr lang="az-Cyrl-AZ" b="1" dirty="0"/>
              <a:t>наш Господь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13384"/>
            <a:ext cx="540060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Наш Царь превознесен, величьем облачен,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Возрадуйся, земля! Возрадуйся, земля!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Света тьма бежит, трепещет и дрожит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Голоса Царя, от Голоса Царя!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Велик наш Господь! Воспоем: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Велик наш Господь! Смотри, как Он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Велик, велик, наш Господь!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Все тот-же Он в веках,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дни хранит в Руках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Начало и конец, начало и конец!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 наш - Бог один: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- Дух, Отец и Сын.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Агнец Он и Лев, Он - Агнец, Он и Лев!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Имя выше всех имен, Ты над всем превознесен!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поем: Велик наш Господь!(x2)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Велик наш Господь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Велик наш Господь </dc:title>
  <dc:creator>mary</dc:creator>
  <cp:lastModifiedBy>mary</cp:lastModifiedBy>
  <cp:revision>5</cp:revision>
  <dcterms:created xsi:type="dcterms:W3CDTF">2020-06-17T15:06:55Z</dcterms:created>
  <dcterms:modified xsi:type="dcterms:W3CDTF">2020-06-17T16:04:26Z</dcterms:modified>
</cp:coreProperties>
</file>