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F61F-26CD-4548-8D50-552F6FA4DB9C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771D-837E-44CC-995B-DD336ACB8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F61F-26CD-4548-8D50-552F6FA4DB9C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771D-837E-44CC-995B-DD336ACB8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F61F-26CD-4548-8D50-552F6FA4DB9C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771D-837E-44CC-995B-DD336ACB8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F61F-26CD-4548-8D50-552F6FA4DB9C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771D-837E-44CC-995B-DD336ACB8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F61F-26CD-4548-8D50-552F6FA4DB9C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771D-837E-44CC-995B-DD336ACB8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F61F-26CD-4548-8D50-552F6FA4DB9C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771D-837E-44CC-995B-DD336ACB8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F61F-26CD-4548-8D50-552F6FA4DB9C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771D-837E-44CC-995B-DD336ACB8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F61F-26CD-4548-8D50-552F6FA4DB9C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771D-837E-44CC-995B-DD336ACB8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F61F-26CD-4548-8D50-552F6FA4DB9C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771D-837E-44CC-995B-DD336ACB8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F61F-26CD-4548-8D50-552F6FA4DB9C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771D-837E-44CC-995B-DD336ACB8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F61F-26CD-4548-8D50-552F6FA4DB9C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771D-837E-44CC-995B-DD336ACB8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4F61F-26CD-4548-8D50-552F6FA4DB9C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9771D-837E-44CC-995B-DD336ACB8D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6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доль по Виа Долорос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472608" cy="578495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Вдоль по Виа Долороса</a:t>
            </a:r>
            <a:endParaRPr lang="az-Cyrl-AZ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784976" cy="5832648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Вдоль по Виа Долороса, на Голгофу по пути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месту казни толпы жаждали пройти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солдаты расчищали дорогу Скорби, грусти и тоски.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Кровь текла струёю алой Осуждённого на смерть,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Разрывал венец терновый кости твердь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презренье нёс Он тех, Кто кричал, что совершил Он тяжкий грех.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Вдоль по Виа Долороса По страдания пути,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Шёл Мессия, словно Агнец нас спасти.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Он выбрал ту дорогу, чтоб открыть нам небеса,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Шёл Христос по Долороса за тебя и за меня.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молчал, Он был спокоен, Хоть устал и изнемог,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 молчать в смиреньи полном мог лишь Бог.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клемил Он палачей, Но с любовию смотрел Он на людей.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Припев.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А </a:t>
            </a:r>
            <a:r>
              <a:rPr lang="ru-RU" sz="1600" b="1" dirty="0" smtClean="0">
                <a:solidFill>
                  <a:srgbClr val="FF0000"/>
                </a:solidFill>
              </a:rPr>
              <a:t>солнце палит и небо молчит, Оставлен Сын Божий Самим Отцщм,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Вдоль по Виа-Долороса до холма на всём пути Капли крови будто маки расцвели,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Но Он выбрал ту дорогу, чтоб открыть нам небеса, </a:t>
            </a:r>
            <a:r>
              <a:rPr lang="ru-RU" sz="1600" b="1" dirty="0" smtClean="0">
                <a:solidFill>
                  <a:srgbClr val="FF0000"/>
                </a:solidFill>
              </a:rPr>
              <a:t>Шёл </a:t>
            </a:r>
            <a:r>
              <a:rPr lang="ru-RU" sz="1600" b="1" dirty="0" smtClean="0">
                <a:solidFill>
                  <a:srgbClr val="FF0000"/>
                </a:solidFill>
              </a:rPr>
              <a:t>Христос по Долороса за меня и за тебя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179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Вдоль по Виа Долороса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Виа Долороза</dc:title>
  <dc:creator>mary</dc:creator>
  <cp:lastModifiedBy>mary</cp:lastModifiedBy>
  <cp:revision>8</cp:revision>
  <dcterms:created xsi:type="dcterms:W3CDTF">2020-06-27T20:55:42Z</dcterms:created>
  <dcterms:modified xsi:type="dcterms:W3CDTF">2020-06-30T17:19:20Z</dcterms:modified>
</cp:coreProperties>
</file>